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95" r:id="rId2"/>
    <p:sldId id="256" r:id="rId3"/>
    <p:sldId id="257" r:id="rId4"/>
    <p:sldId id="299" r:id="rId5"/>
    <p:sldId id="290" r:id="rId6"/>
    <p:sldId id="298" r:id="rId7"/>
    <p:sldId id="283" r:id="rId8"/>
    <p:sldId id="312" r:id="rId9"/>
    <p:sldId id="284" r:id="rId10"/>
    <p:sldId id="279" r:id="rId11"/>
    <p:sldId id="297" r:id="rId12"/>
    <p:sldId id="313" r:id="rId13"/>
    <p:sldId id="296" r:id="rId14"/>
    <p:sldId id="314" r:id="rId15"/>
    <p:sldId id="300" r:id="rId16"/>
    <p:sldId id="30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443D"/>
    <a:srgbClr val="2A4438"/>
    <a:srgbClr val="1D5065"/>
    <a:srgbClr val="57A66D"/>
    <a:srgbClr val="357452"/>
    <a:srgbClr val="28D666"/>
    <a:srgbClr val="3BFB7B"/>
    <a:srgbClr val="1D8D4D"/>
    <a:srgbClr val="3DC18F"/>
    <a:srgbClr val="3FAE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91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27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940"/>
    </p:cViewPr>
  </p:sorterViewPr>
  <p:notesViewPr>
    <p:cSldViewPr snapToGrid="0">
      <p:cViewPr varScale="1">
        <p:scale>
          <a:sx n="65" d="100"/>
          <a:sy n="65" d="100"/>
        </p:scale>
        <p:origin x="2971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41766C7-8D84-440E-B3D2-E66CFF12ED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194CBD3-D164-4BA3-B89C-94E081C32E5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9C55A9-3A04-4C2A-92BC-7934D2815EB7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59296D-D991-4308-832C-D5E75E4F35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FAB85D0-DDFF-4F42-A1AA-E54A11A27F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16CFF2-3ED2-4DAD-BB83-885D3174EB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07778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g>
</file>

<file path=ppt/media/image10.jpg>
</file>

<file path=ppt/media/image11.jp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742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5860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372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8F76A8-897C-4AC4-9CF0-FFF3F84C90F2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2B94E-30FD-496C-B17C-BAE6D66891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35A2875-D124-437F-A382-10FD0E51F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150" y="0"/>
            <a:ext cx="12249150" cy="6858000"/>
          </a:xfrm>
          <a:prstGeom prst="rect">
            <a:avLst/>
          </a:prstGeom>
        </p:spPr>
      </p:pic>
      <p:sp>
        <p:nvSpPr>
          <p:cNvPr id="3" name="任意多边形 24"/>
          <p:cNvSpPr/>
          <p:nvPr/>
        </p:nvSpPr>
        <p:spPr>
          <a:xfrm>
            <a:off x="4718248" y="-187325"/>
            <a:ext cx="7669698" cy="7232650"/>
          </a:xfrm>
          <a:custGeom>
            <a:avLst/>
            <a:gdLst>
              <a:gd name="connsiteX0" fmla="*/ 3428999 w 7272409"/>
              <a:gd name="connsiteY0" fmla="*/ 0 h 6858000"/>
              <a:gd name="connsiteX1" fmla="*/ 7272409 w 7272409"/>
              <a:gd name="connsiteY1" fmla="*/ 0 h 6858000"/>
              <a:gd name="connsiteX2" fmla="*/ 7272409 w 7272409"/>
              <a:gd name="connsiteY2" fmla="*/ 6858000 h 6858000"/>
              <a:gd name="connsiteX3" fmla="*/ 3428999 w 7272409"/>
              <a:gd name="connsiteY3" fmla="*/ 6858000 h 6858000"/>
              <a:gd name="connsiteX4" fmla="*/ 0 w 7272409"/>
              <a:gd name="connsiteY4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2409" h="6858000">
                <a:moveTo>
                  <a:pt x="3428999" y="0"/>
                </a:moveTo>
                <a:lnTo>
                  <a:pt x="7272409" y="0"/>
                </a:lnTo>
                <a:lnTo>
                  <a:pt x="7272409" y="6858000"/>
                </a:lnTo>
                <a:lnTo>
                  <a:pt x="3428999" y="6858000"/>
                </a:lnTo>
                <a:lnTo>
                  <a:pt x="0" y="3429000"/>
                </a:lnTo>
                <a:close/>
              </a:path>
            </a:pathLst>
          </a:custGeom>
          <a:solidFill>
            <a:srgbClr val="27443D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4" name="任意多边形 10"/>
          <p:cNvSpPr/>
          <p:nvPr/>
        </p:nvSpPr>
        <p:spPr>
          <a:xfrm>
            <a:off x="4426203" y="-187325"/>
            <a:ext cx="7961741" cy="7232650"/>
          </a:xfrm>
          <a:custGeom>
            <a:avLst/>
            <a:gdLst>
              <a:gd name="connsiteX0" fmla="*/ 3421743 w 7549324"/>
              <a:gd name="connsiteY0" fmla="*/ 0 h 6858000"/>
              <a:gd name="connsiteX1" fmla="*/ 3467540 w 7549324"/>
              <a:gd name="connsiteY1" fmla="*/ 0 h 6858000"/>
              <a:gd name="connsiteX2" fmla="*/ 7549324 w 7549324"/>
              <a:gd name="connsiteY2" fmla="*/ 4081785 h 6858000"/>
              <a:gd name="connsiteX3" fmla="*/ 7549324 w 7549324"/>
              <a:gd name="connsiteY3" fmla="*/ 6858000 h 6858000"/>
              <a:gd name="connsiteX4" fmla="*/ 3436256 w 7549324"/>
              <a:gd name="connsiteY4" fmla="*/ 6858000 h 6858000"/>
              <a:gd name="connsiteX5" fmla="*/ 0 w 7549324"/>
              <a:gd name="connsiteY5" fmla="*/ 34217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49324" h="6858000">
                <a:moveTo>
                  <a:pt x="3421743" y="0"/>
                </a:moveTo>
                <a:lnTo>
                  <a:pt x="3467540" y="0"/>
                </a:lnTo>
                <a:lnTo>
                  <a:pt x="7549324" y="4081785"/>
                </a:lnTo>
                <a:lnTo>
                  <a:pt x="7549324" y="6858000"/>
                </a:lnTo>
                <a:lnTo>
                  <a:pt x="3436256" y="6858000"/>
                </a:lnTo>
                <a:lnTo>
                  <a:pt x="0" y="3421744"/>
                </a:lnTo>
                <a:close/>
              </a:path>
            </a:pathLst>
          </a:custGeom>
          <a:solidFill>
            <a:schemeClr val="accent6">
              <a:lumMod val="50000"/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rgbClr val="FF0000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1119504" y="2508381"/>
            <a:ext cx="7650814" cy="492016"/>
          </a:xfrm>
          <a:prstGeom prst="parallelogram">
            <a:avLst>
              <a:gd name="adj" fmla="val 98111"/>
            </a:avLst>
          </a:prstGeom>
          <a:solidFill>
            <a:srgbClr val="357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" name="直角三角形 6"/>
          <p:cNvSpPr/>
          <p:nvPr/>
        </p:nvSpPr>
        <p:spPr>
          <a:xfrm flipV="1">
            <a:off x="-470099" y="-187325"/>
            <a:ext cx="1808163" cy="1808163"/>
          </a:xfrm>
          <a:prstGeom prst="rtTriangle">
            <a:avLst/>
          </a:prstGeom>
          <a:solidFill>
            <a:srgbClr val="5A5A5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任意多边形 17"/>
          <p:cNvSpPr/>
          <p:nvPr/>
        </p:nvSpPr>
        <p:spPr>
          <a:xfrm rot="2664103">
            <a:off x="10914886" y="4918128"/>
            <a:ext cx="444351" cy="383062"/>
          </a:xfrm>
          <a:custGeom>
            <a:avLst/>
            <a:gdLst>
              <a:gd name="connsiteX0" fmla="*/ 719137 w 1438275"/>
              <a:gd name="connsiteY0" fmla="*/ 316102 h 1239892"/>
              <a:gd name="connsiteX1" fmla="*/ 269137 w 1438275"/>
              <a:gd name="connsiteY1" fmla="*/ 1072102 h 1239892"/>
              <a:gd name="connsiteX2" fmla="*/ 1169137 w 1438275"/>
              <a:gd name="connsiteY2" fmla="*/ 1072102 h 1239892"/>
              <a:gd name="connsiteX3" fmla="*/ 719138 w 1438275"/>
              <a:gd name="connsiteY3" fmla="*/ 0 h 1239892"/>
              <a:gd name="connsiteX4" fmla="*/ 1438275 w 1438275"/>
              <a:gd name="connsiteY4" fmla="*/ 1239892 h 1239892"/>
              <a:gd name="connsiteX5" fmla="*/ 0 w 1438275"/>
              <a:gd name="connsiteY5" fmla="*/ 1239892 h 123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38275" h="1239892">
                <a:moveTo>
                  <a:pt x="719137" y="316102"/>
                </a:moveTo>
                <a:lnTo>
                  <a:pt x="269137" y="1072102"/>
                </a:lnTo>
                <a:lnTo>
                  <a:pt x="1169137" y="1072102"/>
                </a:lnTo>
                <a:close/>
                <a:moveTo>
                  <a:pt x="719138" y="0"/>
                </a:moveTo>
                <a:lnTo>
                  <a:pt x="1438275" y="1239892"/>
                </a:lnTo>
                <a:lnTo>
                  <a:pt x="0" y="1239892"/>
                </a:lnTo>
                <a:close/>
              </a:path>
            </a:pathLst>
          </a:custGeom>
          <a:solidFill>
            <a:srgbClr val="357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等腰三角形 8"/>
          <p:cNvSpPr/>
          <p:nvPr/>
        </p:nvSpPr>
        <p:spPr>
          <a:xfrm rot="20599068">
            <a:off x="9556684" y="5062603"/>
            <a:ext cx="291546" cy="251333"/>
          </a:xfrm>
          <a:prstGeom prst="triangle">
            <a:avLst/>
          </a:prstGeom>
          <a:solidFill>
            <a:srgbClr val="357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任意多边形 19"/>
          <p:cNvSpPr/>
          <p:nvPr/>
        </p:nvSpPr>
        <p:spPr>
          <a:xfrm rot="659763">
            <a:off x="11491130" y="5452085"/>
            <a:ext cx="653165" cy="563073"/>
          </a:xfrm>
          <a:custGeom>
            <a:avLst/>
            <a:gdLst>
              <a:gd name="connsiteX0" fmla="*/ 719137 w 1438275"/>
              <a:gd name="connsiteY0" fmla="*/ 316102 h 1239892"/>
              <a:gd name="connsiteX1" fmla="*/ 269137 w 1438275"/>
              <a:gd name="connsiteY1" fmla="*/ 1072102 h 1239892"/>
              <a:gd name="connsiteX2" fmla="*/ 1169137 w 1438275"/>
              <a:gd name="connsiteY2" fmla="*/ 1072102 h 1239892"/>
              <a:gd name="connsiteX3" fmla="*/ 719138 w 1438275"/>
              <a:gd name="connsiteY3" fmla="*/ 0 h 1239892"/>
              <a:gd name="connsiteX4" fmla="*/ 1438275 w 1438275"/>
              <a:gd name="connsiteY4" fmla="*/ 1239892 h 1239892"/>
              <a:gd name="connsiteX5" fmla="*/ 0 w 1438275"/>
              <a:gd name="connsiteY5" fmla="*/ 1239892 h 123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38275" h="1239892">
                <a:moveTo>
                  <a:pt x="719137" y="316102"/>
                </a:moveTo>
                <a:lnTo>
                  <a:pt x="269137" y="1072102"/>
                </a:lnTo>
                <a:lnTo>
                  <a:pt x="1169137" y="1072102"/>
                </a:lnTo>
                <a:close/>
                <a:moveTo>
                  <a:pt x="719138" y="0"/>
                </a:moveTo>
                <a:lnTo>
                  <a:pt x="1438275" y="1239892"/>
                </a:lnTo>
                <a:lnTo>
                  <a:pt x="0" y="1239892"/>
                </a:lnTo>
                <a:close/>
              </a:path>
            </a:pathLst>
          </a:custGeom>
          <a:solidFill>
            <a:srgbClr val="357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等腰三角形 10"/>
          <p:cNvSpPr/>
          <p:nvPr/>
        </p:nvSpPr>
        <p:spPr>
          <a:xfrm rot="2525770">
            <a:off x="10382503" y="5445935"/>
            <a:ext cx="194380" cy="167569"/>
          </a:xfrm>
          <a:prstGeom prst="triangle">
            <a:avLst/>
          </a:prstGeom>
          <a:solidFill>
            <a:srgbClr val="357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2" name="文本框 25"/>
          <p:cNvSpPr txBox="1"/>
          <p:nvPr/>
        </p:nvSpPr>
        <p:spPr>
          <a:xfrm>
            <a:off x="5452018" y="2391852"/>
            <a:ext cx="126829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l"/>
            <a:r>
              <a:rPr lang="en-US" altLang="zh-CN" sz="3800" dirty="0">
                <a:solidFill>
                  <a:srgbClr val="E8EBF2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2022</a:t>
            </a:r>
            <a:endParaRPr lang="zh-CN" altLang="en-US" sz="3800" dirty="0">
              <a:solidFill>
                <a:srgbClr val="E8EBF2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文本框 26"/>
          <p:cNvSpPr txBox="1"/>
          <p:nvPr/>
        </p:nvSpPr>
        <p:spPr>
          <a:xfrm>
            <a:off x="1650623" y="2559635"/>
            <a:ext cx="3440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zh-CN" altLang="en-US" spc="316" dirty="0">
                <a:solidFill>
                  <a:srgbClr val="E8EBF2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北京航空航天大学答辩模板</a:t>
            </a:r>
          </a:p>
        </p:txBody>
      </p:sp>
      <p:sp>
        <p:nvSpPr>
          <p:cNvPr id="14" name="矩形 10"/>
          <p:cNvSpPr/>
          <p:nvPr/>
        </p:nvSpPr>
        <p:spPr>
          <a:xfrm rot="8100000">
            <a:off x="8207639" y="5199048"/>
            <a:ext cx="1240161" cy="1240161"/>
          </a:xfrm>
          <a:custGeom>
            <a:avLst/>
            <a:gdLst>
              <a:gd name="connsiteX0" fmla="*/ 0 w 667657"/>
              <a:gd name="connsiteY0" fmla="*/ 0 h 667657"/>
              <a:gd name="connsiteX1" fmla="*/ 667657 w 667657"/>
              <a:gd name="connsiteY1" fmla="*/ 0 h 667657"/>
              <a:gd name="connsiteX2" fmla="*/ 667657 w 667657"/>
              <a:gd name="connsiteY2" fmla="*/ 667657 h 667657"/>
              <a:gd name="connsiteX3" fmla="*/ 0 w 667657"/>
              <a:gd name="connsiteY3" fmla="*/ 667657 h 667657"/>
              <a:gd name="connsiteX4" fmla="*/ 0 w 667657"/>
              <a:gd name="connsiteY4" fmla="*/ 0 h 667657"/>
              <a:gd name="connsiteX0-1" fmla="*/ 0 w 667657"/>
              <a:gd name="connsiteY0-2" fmla="*/ 667657 h 759097"/>
              <a:gd name="connsiteX1-3" fmla="*/ 0 w 667657"/>
              <a:gd name="connsiteY1-4" fmla="*/ 0 h 759097"/>
              <a:gd name="connsiteX2-5" fmla="*/ 667657 w 667657"/>
              <a:gd name="connsiteY2-6" fmla="*/ 0 h 759097"/>
              <a:gd name="connsiteX3-7" fmla="*/ 667657 w 667657"/>
              <a:gd name="connsiteY3-8" fmla="*/ 667657 h 759097"/>
              <a:gd name="connsiteX4-9" fmla="*/ 91440 w 667657"/>
              <a:gd name="connsiteY4-10" fmla="*/ 759097 h 759097"/>
              <a:gd name="connsiteX0-11" fmla="*/ 0 w 667657"/>
              <a:gd name="connsiteY0-12" fmla="*/ 0 h 759097"/>
              <a:gd name="connsiteX1-13" fmla="*/ 667657 w 667657"/>
              <a:gd name="connsiteY1-14" fmla="*/ 0 h 759097"/>
              <a:gd name="connsiteX2-15" fmla="*/ 667657 w 667657"/>
              <a:gd name="connsiteY2-16" fmla="*/ 667657 h 759097"/>
              <a:gd name="connsiteX3-17" fmla="*/ 91440 w 667657"/>
              <a:gd name="connsiteY3-18" fmla="*/ 759097 h 759097"/>
              <a:gd name="connsiteX0-19" fmla="*/ 0 w 667657"/>
              <a:gd name="connsiteY0-20" fmla="*/ 0 h 667657"/>
              <a:gd name="connsiteX1-21" fmla="*/ 667657 w 667657"/>
              <a:gd name="connsiteY1-22" fmla="*/ 0 h 667657"/>
              <a:gd name="connsiteX2-23" fmla="*/ 667657 w 667657"/>
              <a:gd name="connsiteY2-24" fmla="*/ 667657 h 66765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667657" h="667657">
                <a:moveTo>
                  <a:pt x="0" y="0"/>
                </a:moveTo>
                <a:lnTo>
                  <a:pt x="667657" y="0"/>
                </a:lnTo>
                <a:lnTo>
                  <a:pt x="667657" y="667657"/>
                </a:lnTo>
              </a:path>
            </a:pathLst>
          </a:custGeom>
          <a:noFill/>
          <a:ln w="25400" cap="rnd">
            <a:solidFill>
              <a:srgbClr val="35745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5" name="矩形 10"/>
          <p:cNvSpPr/>
          <p:nvPr/>
        </p:nvSpPr>
        <p:spPr>
          <a:xfrm rot="2700000">
            <a:off x="11228468" y="3519828"/>
            <a:ext cx="455600" cy="455600"/>
          </a:xfrm>
          <a:custGeom>
            <a:avLst/>
            <a:gdLst>
              <a:gd name="connsiteX0" fmla="*/ 0 w 667657"/>
              <a:gd name="connsiteY0" fmla="*/ 0 h 667657"/>
              <a:gd name="connsiteX1" fmla="*/ 667657 w 667657"/>
              <a:gd name="connsiteY1" fmla="*/ 0 h 667657"/>
              <a:gd name="connsiteX2" fmla="*/ 667657 w 667657"/>
              <a:gd name="connsiteY2" fmla="*/ 667657 h 667657"/>
              <a:gd name="connsiteX3" fmla="*/ 0 w 667657"/>
              <a:gd name="connsiteY3" fmla="*/ 667657 h 667657"/>
              <a:gd name="connsiteX4" fmla="*/ 0 w 667657"/>
              <a:gd name="connsiteY4" fmla="*/ 0 h 667657"/>
              <a:gd name="connsiteX0-1" fmla="*/ 0 w 667657"/>
              <a:gd name="connsiteY0-2" fmla="*/ 667657 h 759097"/>
              <a:gd name="connsiteX1-3" fmla="*/ 0 w 667657"/>
              <a:gd name="connsiteY1-4" fmla="*/ 0 h 759097"/>
              <a:gd name="connsiteX2-5" fmla="*/ 667657 w 667657"/>
              <a:gd name="connsiteY2-6" fmla="*/ 0 h 759097"/>
              <a:gd name="connsiteX3-7" fmla="*/ 667657 w 667657"/>
              <a:gd name="connsiteY3-8" fmla="*/ 667657 h 759097"/>
              <a:gd name="connsiteX4-9" fmla="*/ 91440 w 667657"/>
              <a:gd name="connsiteY4-10" fmla="*/ 759097 h 759097"/>
              <a:gd name="connsiteX0-11" fmla="*/ 0 w 667657"/>
              <a:gd name="connsiteY0-12" fmla="*/ 0 h 759097"/>
              <a:gd name="connsiteX1-13" fmla="*/ 667657 w 667657"/>
              <a:gd name="connsiteY1-14" fmla="*/ 0 h 759097"/>
              <a:gd name="connsiteX2-15" fmla="*/ 667657 w 667657"/>
              <a:gd name="connsiteY2-16" fmla="*/ 667657 h 759097"/>
              <a:gd name="connsiteX3-17" fmla="*/ 91440 w 667657"/>
              <a:gd name="connsiteY3-18" fmla="*/ 759097 h 759097"/>
              <a:gd name="connsiteX0-19" fmla="*/ 0 w 667657"/>
              <a:gd name="connsiteY0-20" fmla="*/ 0 h 667657"/>
              <a:gd name="connsiteX1-21" fmla="*/ 667657 w 667657"/>
              <a:gd name="connsiteY1-22" fmla="*/ 0 h 667657"/>
              <a:gd name="connsiteX2-23" fmla="*/ 667657 w 667657"/>
              <a:gd name="connsiteY2-24" fmla="*/ 667657 h 66765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667657" h="667657">
                <a:moveTo>
                  <a:pt x="0" y="0"/>
                </a:moveTo>
                <a:lnTo>
                  <a:pt x="667657" y="0"/>
                </a:lnTo>
                <a:lnTo>
                  <a:pt x="667657" y="667657"/>
                </a:lnTo>
              </a:path>
            </a:pathLst>
          </a:custGeom>
          <a:noFill/>
          <a:ln w="25400" cap="rnd">
            <a:solidFill>
              <a:srgbClr val="35745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平行四边形 15"/>
          <p:cNvSpPr/>
          <p:nvPr/>
        </p:nvSpPr>
        <p:spPr>
          <a:xfrm>
            <a:off x="6395541" y="2323002"/>
            <a:ext cx="2548637" cy="75933"/>
          </a:xfrm>
          <a:prstGeom prst="parallelogram">
            <a:avLst>
              <a:gd name="adj" fmla="val 98111"/>
            </a:avLst>
          </a:prstGeom>
          <a:solidFill>
            <a:srgbClr val="357452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880381" y="3987156"/>
            <a:ext cx="5026336" cy="12472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altLang="zh-CN" sz="120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华文宋体" panose="02010600040101010101" charset="-122"/>
                <a:sym typeface="+mn-ea"/>
              </a:rPr>
              <a:t>输入篇幅较长的文案，输入篇幅较长的文案，输入篇幅较长的文案，输入篇幅较长的文案</a:t>
            </a:r>
            <a:endParaRPr lang="en-US" altLang="zh-CN" sz="1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华文宋体" panose="02010600040101010101" charset="-122"/>
              <a:sym typeface="+mn-ea"/>
            </a:endParaRPr>
          </a:p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altLang="zh-CN" sz="120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华文宋体" panose="02010600040101010101" charset="-122"/>
                <a:sym typeface="+mn-ea"/>
              </a:rPr>
              <a:t>输入篇幅较长的文案，输入篇幅较长的文案，输入篇幅较长的文案，输入篇幅较长的文案</a:t>
            </a:r>
            <a:endParaRPr lang="en-US" altLang="zh-CN" sz="1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华文宋体" panose="02010600040101010101" charset="-122"/>
              <a:sym typeface="+mn-ea"/>
            </a:endParaRPr>
          </a:p>
          <a:p>
            <a:pPr algn="just"/>
            <a:endParaRPr lang="en-US" altLang="zh-CN" sz="1265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Open Sans" panose="020B0606030504020204" pitchFamily="34" charset="0"/>
              <a:sym typeface="Arial" panose="020B0604020202020204"/>
            </a:endParaRPr>
          </a:p>
        </p:txBody>
      </p:sp>
      <p:sp>
        <p:nvSpPr>
          <p:cNvPr id="18" name="文本框 27"/>
          <p:cNvSpPr txBox="1"/>
          <p:nvPr/>
        </p:nvSpPr>
        <p:spPr>
          <a:xfrm>
            <a:off x="3583203" y="3098359"/>
            <a:ext cx="8488273" cy="871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r>
              <a:rPr lang="zh-CN" altLang="en-US" sz="5060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北京航空航天大学 </a:t>
            </a:r>
            <a:r>
              <a:rPr lang="en-US" altLang="zh-CN" sz="5060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PPT</a:t>
            </a:r>
            <a:r>
              <a:rPr lang="zh-CN" altLang="en-US" sz="5060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模板</a:t>
            </a:r>
          </a:p>
        </p:txBody>
      </p:sp>
      <p:sp>
        <p:nvSpPr>
          <p:cNvPr id="19" name="文本框 28"/>
          <p:cNvSpPr txBox="1"/>
          <p:nvPr/>
        </p:nvSpPr>
        <p:spPr>
          <a:xfrm>
            <a:off x="8746609" y="5048009"/>
            <a:ext cx="24641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/>
              </a:rPr>
              <a:t>汇报时间：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/>
              </a:rPr>
              <a:t>XXXX</a:t>
            </a:r>
          </a:p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/>
              </a:rPr>
              <a:t>汇  报  人：  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/>
              </a:rPr>
              <a:t>XXX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76072" y="-22560"/>
            <a:ext cx="3815928" cy="10171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1" r="9271"/>
          <a:stretch/>
        </p:blipFill>
        <p:spPr>
          <a:xfrm>
            <a:off x="5450088" y="1149334"/>
            <a:ext cx="6738294" cy="5515484"/>
          </a:xfrm>
          <a:custGeom>
            <a:avLst/>
            <a:gdLst>
              <a:gd name="connsiteX0" fmla="*/ 4851494 w 8580783"/>
              <a:gd name="connsiteY0" fmla="*/ 657957 h 7023614"/>
              <a:gd name="connsiteX1" fmla="*/ 6316300 w 8580783"/>
              <a:gd name="connsiteY1" fmla="*/ 657957 h 7023614"/>
              <a:gd name="connsiteX2" fmla="*/ 3694501 w 8580783"/>
              <a:gd name="connsiteY2" fmla="*/ 7023614 h 7023614"/>
              <a:gd name="connsiteX3" fmla="*/ 2229695 w 8580783"/>
              <a:gd name="connsiteY3" fmla="*/ 7023614 h 7023614"/>
              <a:gd name="connsiteX4" fmla="*/ 8054574 w 8580783"/>
              <a:gd name="connsiteY4" fmla="*/ 474905 h 7023614"/>
              <a:gd name="connsiteX5" fmla="*/ 8580783 w 8580783"/>
              <a:gd name="connsiteY5" fmla="*/ 474905 h 7023614"/>
              <a:gd name="connsiteX6" fmla="*/ 8580783 w 8580783"/>
              <a:gd name="connsiteY6" fmla="*/ 2424312 h 7023614"/>
              <a:gd name="connsiteX7" fmla="*/ 7266660 w 8580783"/>
              <a:gd name="connsiteY7" fmla="*/ 5585834 h 7023614"/>
              <a:gd name="connsiteX8" fmla="*/ 5930157 w 8580783"/>
              <a:gd name="connsiteY8" fmla="*/ 5585834 h 7023614"/>
              <a:gd name="connsiteX9" fmla="*/ 6685802 w 8580783"/>
              <a:gd name="connsiteY9" fmla="*/ 0 h 7023614"/>
              <a:gd name="connsiteX10" fmla="*/ 8150608 w 8580783"/>
              <a:gd name="connsiteY10" fmla="*/ 0 h 7023614"/>
              <a:gd name="connsiteX11" fmla="*/ 5494568 w 8580783"/>
              <a:gd name="connsiteY11" fmla="*/ 6448794 h 7023614"/>
              <a:gd name="connsiteX12" fmla="*/ 4029762 w 8580783"/>
              <a:gd name="connsiteY12" fmla="*/ 6448794 h 7023614"/>
              <a:gd name="connsiteX13" fmla="*/ 3550793 w 8580783"/>
              <a:gd name="connsiteY13" fmla="*/ 0 h 7023614"/>
              <a:gd name="connsiteX14" fmla="*/ 5015600 w 8580783"/>
              <a:gd name="connsiteY14" fmla="*/ 0 h 7023614"/>
              <a:gd name="connsiteX15" fmla="*/ 2639988 w 8580783"/>
              <a:gd name="connsiteY15" fmla="*/ 5767919 h 7023614"/>
              <a:gd name="connsiteX16" fmla="*/ 1175183 w 8580783"/>
              <a:gd name="connsiteY16" fmla="*/ 5767919 h 7023614"/>
              <a:gd name="connsiteX17" fmla="*/ 2114891 w 8580783"/>
              <a:gd name="connsiteY17" fmla="*/ 0 h 7023614"/>
              <a:gd name="connsiteX18" fmla="*/ 3451394 w 8580783"/>
              <a:gd name="connsiteY18" fmla="*/ 0 h 7023614"/>
              <a:gd name="connsiteX19" fmla="*/ 1336503 w 8580783"/>
              <a:gd name="connsiteY19" fmla="*/ 5088010 h 7023614"/>
              <a:gd name="connsiteX20" fmla="*/ 0 w 8580783"/>
              <a:gd name="connsiteY20" fmla="*/ 5088010 h 7023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580783" h="7023614">
                <a:moveTo>
                  <a:pt x="4851494" y="657957"/>
                </a:moveTo>
                <a:lnTo>
                  <a:pt x="6316300" y="657957"/>
                </a:lnTo>
                <a:lnTo>
                  <a:pt x="3694501" y="7023614"/>
                </a:lnTo>
                <a:lnTo>
                  <a:pt x="2229695" y="7023614"/>
                </a:lnTo>
                <a:close/>
                <a:moveTo>
                  <a:pt x="8054574" y="474905"/>
                </a:moveTo>
                <a:lnTo>
                  <a:pt x="8580783" y="474905"/>
                </a:lnTo>
                <a:lnTo>
                  <a:pt x="8580783" y="2424312"/>
                </a:lnTo>
                <a:lnTo>
                  <a:pt x="7266660" y="5585834"/>
                </a:lnTo>
                <a:lnTo>
                  <a:pt x="5930157" y="5585834"/>
                </a:lnTo>
                <a:close/>
                <a:moveTo>
                  <a:pt x="6685802" y="0"/>
                </a:moveTo>
                <a:lnTo>
                  <a:pt x="8150608" y="0"/>
                </a:lnTo>
                <a:lnTo>
                  <a:pt x="5494568" y="6448794"/>
                </a:lnTo>
                <a:lnTo>
                  <a:pt x="4029762" y="6448794"/>
                </a:lnTo>
                <a:close/>
                <a:moveTo>
                  <a:pt x="3550793" y="0"/>
                </a:moveTo>
                <a:lnTo>
                  <a:pt x="5015600" y="0"/>
                </a:lnTo>
                <a:lnTo>
                  <a:pt x="2639988" y="5767919"/>
                </a:lnTo>
                <a:lnTo>
                  <a:pt x="1175183" y="5767919"/>
                </a:lnTo>
                <a:close/>
                <a:moveTo>
                  <a:pt x="2114891" y="0"/>
                </a:moveTo>
                <a:lnTo>
                  <a:pt x="3451394" y="0"/>
                </a:lnTo>
                <a:lnTo>
                  <a:pt x="1336503" y="5088010"/>
                </a:lnTo>
                <a:lnTo>
                  <a:pt x="0" y="5088010"/>
                </a:lnTo>
                <a:close/>
              </a:path>
            </a:pathLst>
          </a:custGeom>
        </p:spPr>
      </p:pic>
      <p:sp>
        <p:nvSpPr>
          <p:cNvPr id="92" name="分享 202"/>
          <p:cNvSpPr/>
          <p:nvPr/>
        </p:nvSpPr>
        <p:spPr>
          <a:xfrm>
            <a:off x="4489473" y="356769"/>
            <a:ext cx="361385" cy="361385"/>
          </a:xfrm>
          <a:custGeom>
            <a:avLst/>
            <a:gdLst/>
            <a:ahLst/>
            <a:cxnLst>
              <a:cxn ang="0">
                <a:pos x="293342" y="96"/>
              </a:cxn>
              <a:cxn ang="0">
                <a:pos x="309513" y="4605"/>
              </a:cxn>
              <a:cxn ang="0">
                <a:pos x="328204" y="62230"/>
              </a:cxn>
              <a:cxn ang="0">
                <a:pos x="271483" y="81220"/>
              </a:cxn>
              <a:cxn ang="0">
                <a:pos x="257541" y="69311"/>
              </a:cxn>
              <a:cxn ang="0">
                <a:pos x="83098" y="127712"/>
              </a:cxn>
              <a:cxn ang="0">
                <a:pos x="79944" y="139387"/>
              </a:cxn>
              <a:cxn ang="0">
                <a:pos x="77331" y="142761"/>
              </a:cxn>
              <a:cxn ang="0">
                <a:pos x="193880" y="252263"/>
              </a:cxn>
              <a:cxn ang="0">
                <a:pos x="227064" y="254162"/>
              </a:cxn>
              <a:cxn ang="0">
                <a:pos x="245754" y="311787"/>
              </a:cxn>
              <a:cxn ang="0">
                <a:pos x="189034" y="330777"/>
              </a:cxn>
              <a:cxn ang="0">
                <a:pos x="169536" y="276140"/>
              </a:cxn>
              <a:cxn ang="0">
                <a:pos x="47834" y="161797"/>
              </a:cxn>
              <a:cxn ang="0">
                <a:pos x="23224" y="158374"/>
              </a:cxn>
              <a:cxn ang="0">
                <a:pos x="4533" y="100750"/>
              </a:cxn>
              <a:cxn ang="0">
                <a:pos x="61253" y="81761"/>
              </a:cxn>
              <a:cxn ang="0">
                <a:pos x="75452" y="94134"/>
              </a:cxn>
              <a:cxn ang="0">
                <a:pos x="249475" y="35874"/>
              </a:cxn>
              <a:cxn ang="0">
                <a:pos x="252793" y="23594"/>
              </a:cxn>
              <a:cxn ang="0">
                <a:pos x="293342" y="96"/>
              </a:cxn>
            </a:cxnLst>
            <a:rect l="0" t="0" r="0" b="0"/>
            <a:pathLst>
              <a:path w="393729" h="390624">
                <a:moveTo>
                  <a:pt x="347114" y="112"/>
                </a:moveTo>
                <a:cubicBezTo>
                  <a:pt x="353590" y="546"/>
                  <a:pt x="360089" y="2257"/>
                  <a:pt x="366249" y="5364"/>
                </a:cubicBezTo>
                <a:cubicBezTo>
                  <a:pt x="390891" y="17791"/>
                  <a:pt x="400792" y="47840"/>
                  <a:pt x="388366" y="72481"/>
                </a:cubicBezTo>
                <a:cubicBezTo>
                  <a:pt x="375939" y="97123"/>
                  <a:pt x="345890" y="107025"/>
                  <a:pt x="321248" y="94598"/>
                </a:cubicBezTo>
                <a:cubicBezTo>
                  <a:pt x="314512" y="91201"/>
                  <a:pt x="308877" y="86487"/>
                  <a:pt x="304750" y="80728"/>
                </a:cubicBezTo>
                <a:lnTo>
                  <a:pt x="98330" y="148748"/>
                </a:lnTo>
                <a:cubicBezTo>
                  <a:pt x="98294" y="153464"/>
                  <a:pt x="96795" y="157989"/>
                  <a:pt x="94598" y="162346"/>
                </a:cubicBezTo>
                <a:lnTo>
                  <a:pt x="91507" y="166277"/>
                </a:lnTo>
                <a:lnTo>
                  <a:pt x="229420" y="293815"/>
                </a:lnTo>
                <a:cubicBezTo>
                  <a:pt x="241784" y="289147"/>
                  <a:pt x="255956" y="289607"/>
                  <a:pt x="268686" y="296027"/>
                </a:cubicBezTo>
                <a:cubicBezTo>
                  <a:pt x="293327" y="308454"/>
                  <a:pt x="303229" y="338503"/>
                  <a:pt x="290802" y="363144"/>
                </a:cubicBezTo>
                <a:cubicBezTo>
                  <a:pt x="278375" y="387786"/>
                  <a:pt x="248326" y="397688"/>
                  <a:pt x="223685" y="385261"/>
                </a:cubicBezTo>
                <a:cubicBezTo>
                  <a:pt x="200118" y="373376"/>
                  <a:pt x="190033" y="345372"/>
                  <a:pt x="200613" y="321625"/>
                </a:cubicBezTo>
                <a:lnTo>
                  <a:pt x="56603" y="188448"/>
                </a:lnTo>
                <a:cubicBezTo>
                  <a:pt x="47044" y="190691"/>
                  <a:pt x="36870" y="189197"/>
                  <a:pt x="27481" y="184462"/>
                </a:cubicBezTo>
                <a:cubicBezTo>
                  <a:pt x="2839" y="172035"/>
                  <a:pt x="-7063" y="141986"/>
                  <a:pt x="5364" y="117345"/>
                </a:cubicBezTo>
                <a:cubicBezTo>
                  <a:pt x="17791" y="92703"/>
                  <a:pt x="47840" y="82801"/>
                  <a:pt x="72481" y="95228"/>
                </a:cubicBezTo>
                <a:cubicBezTo>
                  <a:pt x="79414" y="98724"/>
                  <a:pt x="85180" y="103616"/>
                  <a:pt x="89283" y="109639"/>
                </a:cubicBezTo>
                <a:lnTo>
                  <a:pt x="295206" y="41783"/>
                </a:lnTo>
                <a:cubicBezTo>
                  <a:pt x="295278" y="36844"/>
                  <a:pt x="296818" y="32068"/>
                  <a:pt x="299132" y="27480"/>
                </a:cubicBezTo>
                <a:cubicBezTo>
                  <a:pt x="308452" y="8999"/>
                  <a:pt x="327684" y="-1191"/>
                  <a:pt x="347114" y="112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795"/>
          </a:p>
        </p:txBody>
      </p:sp>
      <p:grpSp>
        <p:nvGrpSpPr>
          <p:cNvPr id="93" name="组合 92"/>
          <p:cNvGrpSpPr/>
          <p:nvPr/>
        </p:nvGrpSpPr>
        <p:grpSpPr>
          <a:xfrm>
            <a:off x="493248" y="1149334"/>
            <a:ext cx="4701196" cy="1284674"/>
            <a:chOff x="7087579" y="2591870"/>
            <a:chExt cx="4701196" cy="1284674"/>
          </a:xfrm>
        </p:grpSpPr>
        <p:sp>
          <p:nvSpPr>
            <p:cNvPr id="94" name="矩形 93"/>
            <p:cNvSpPr/>
            <p:nvPr/>
          </p:nvSpPr>
          <p:spPr>
            <a:xfrm>
              <a:off x="7406800" y="2591870"/>
              <a:ext cx="3877985" cy="646331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1217930">
                <a:defRPr/>
              </a:pPr>
              <a:r>
                <a:rPr lang="zh-CN" altLang="en-US" sz="3600" b="1" kern="0" dirty="0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在此输入标题文本</a:t>
              </a:r>
              <a:endParaRPr lang="en-US" altLang="zh-CN" sz="3600" b="1" kern="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7087579" y="3384550"/>
              <a:ext cx="4701196" cy="49199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点击添加相关标题文字，点击添加相关标题文字，点击添加相关标题文字，点击添加相关标题文字，点击添加相关标题文字</a:t>
              </a: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1265479" y="3352826"/>
            <a:ext cx="2828490" cy="1453437"/>
            <a:chOff x="765610" y="5276270"/>
            <a:chExt cx="2828490" cy="1453437"/>
          </a:xfrm>
        </p:grpSpPr>
        <p:sp>
          <p:nvSpPr>
            <p:cNvPr id="97" name="文本框 21"/>
            <p:cNvSpPr txBox="1"/>
            <p:nvPr/>
          </p:nvSpPr>
          <p:spPr>
            <a:xfrm>
              <a:off x="765610" y="5374964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 dirty="0">
                  <a:ln>
                    <a:noFill/>
                  </a:ln>
                  <a:solidFill>
                    <a:srgbClr val="357452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01</a:t>
              </a:r>
              <a:endParaRPr kumimoji="0" lang="zh-CN" altLang="en-US" sz="3600" b="0" i="1" u="none" strike="noStrike" kern="1200" cap="none" spc="0" normalizeH="0" baseline="0" noProof="0" dirty="0">
                <a:ln>
                  <a:noFill/>
                </a:ln>
                <a:solidFill>
                  <a:srgbClr val="35745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微软雅黑" panose="020B0503020204020204" charset="-122"/>
              </a:endParaRPr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1624133" y="5276270"/>
              <a:ext cx="1969967" cy="1453437"/>
              <a:chOff x="1463237" y="5276270"/>
              <a:chExt cx="1969967" cy="1453437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1463237" y="5276270"/>
                <a:ext cx="1569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1217930">
                  <a:defRPr/>
                </a:pPr>
                <a:r>
                  <a:rPr lang="zh-CN" altLang="en-US" kern="0" dirty="0">
                    <a:latin typeface="微软雅黑" panose="020B0503020204020204" charset="-122"/>
                    <a:ea typeface="微软雅黑" panose="020B0503020204020204" charset="-122"/>
                    <a:sym typeface="微软雅黑" panose="020B0503020204020204" charset="-122"/>
                  </a:rPr>
                  <a:t>输入标题文本</a:t>
                </a:r>
                <a:endParaRPr lang="en-US" altLang="zh-CN" kern="0" dirty="0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endParaRPr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1463237" y="5607540"/>
                <a:ext cx="1969967" cy="112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7E6E6">
                        <a:lumMod val="50000"/>
                      </a:srgb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微软雅黑" panose="020B0503020204020204" charset="-122"/>
                  </a:rPr>
                  <a:t>点击添加相关标题文字，点击添加相关标题文字，点击添加相关标题文字，点击添加相关标题文字，点击添加相关标题文字</a:t>
                </a:r>
              </a:p>
            </p:txBody>
          </p:sp>
        </p:grpSp>
      </p:grpSp>
      <p:grpSp>
        <p:nvGrpSpPr>
          <p:cNvPr id="101" name="组合 100"/>
          <p:cNvGrpSpPr/>
          <p:nvPr/>
        </p:nvGrpSpPr>
        <p:grpSpPr>
          <a:xfrm>
            <a:off x="1265479" y="5017875"/>
            <a:ext cx="2828490" cy="1453437"/>
            <a:chOff x="765610" y="5276270"/>
            <a:chExt cx="2828490" cy="1453437"/>
          </a:xfrm>
        </p:grpSpPr>
        <p:sp>
          <p:nvSpPr>
            <p:cNvPr id="102" name="文本框 26"/>
            <p:cNvSpPr txBox="1"/>
            <p:nvPr/>
          </p:nvSpPr>
          <p:spPr>
            <a:xfrm>
              <a:off x="765610" y="5374964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 dirty="0">
                  <a:ln>
                    <a:noFill/>
                  </a:ln>
                  <a:solidFill>
                    <a:srgbClr val="28D666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02</a:t>
              </a:r>
              <a:endParaRPr kumimoji="0" lang="zh-CN" altLang="en-US" sz="3600" b="0" i="1" u="none" strike="noStrike" kern="1200" cap="none" spc="0" normalizeH="0" baseline="0" noProof="0" dirty="0">
                <a:ln>
                  <a:noFill/>
                </a:ln>
                <a:solidFill>
                  <a:srgbClr val="28D66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微软雅黑" panose="020B0503020204020204" charset="-122"/>
              </a:endParaRPr>
            </a:p>
          </p:txBody>
        </p:sp>
        <p:grpSp>
          <p:nvGrpSpPr>
            <p:cNvPr id="103" name="组合 102"/>
            <p:cNvGrpSpPr/>
            <p:nvPr/>
          </p:nvGrpSpPr>
          <p:grpSpPr>
            <a:xfrm>
              <a:off x="1624133" y="5276270"/>
              <a:ext cx="1969967" cy="1453437"/>
              <a:chOff x="1463237" y="5276270"/>
              <a:chExt cx="1969967" cy="1453437"/>
            </a:xfrm>
          </p:grpSpPr>
          <p:sp>
            <p:nvSpPr>
              <p:cNvPr id="104" name="矩形 103"/>
              <p:cNvSpPr/>
              <p:nvPr/>
            </p:nvSpPr>
            <p:spPr>
              <a:xfrm>
                <a:off x="1463237" y="5276270"/>
                <a:ext cx="1569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1217930">
                  <a:defRPr/>
                </a:pPr>
                <a:r>
                  <a:rPr lang="zh-CN" altLang="en-US" kern="0" dirty="0">
                    <a:latin typeface="微软雅黑" panose="020B0503020204020204" charset="-122"/>
                    <a:ea typeface="微软雅黑" panose="020B0503020204020204" charset="-122"/>
                    <a:sym typeface="微软雅黑" panose="020B0503020204020204" charset="-122"/>
                  </a:rPr>
                  <a:t>输入标题文本</a:t>
                </a:r>
                <a:endParaRPr lang="en-US" altLang="zh-CN" kern="0" dirty="0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1463237" y="5607540"/>
                <a:ext cx="1969967" cy="112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7E6E6">
                        <a:lumMod val="50000"/>
                      </a:srgb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微软雅黑" panose="020B0503020204020204" charset="-122"/>
                  </a:rPr>
                  <a:t>点击添加相关标题文字，点击添加相关标题文字，点击添加相关标题文字，点击添加相关标题文字，点击添加相关标题文字</a:t>
                </a:r>
              </a:p>
            </p:txBody>
          </p:sp>
        </p:grpSp>
      </p:grpSp>
      <p:cxnSp>
        <p:nvCxnSpPr>
          <p:cNvPr id="106" name="直接连接符 105"/>
          <p:cNvCxnSpPr/>
          <p:nvPr/>
        </p:nvCxnSpPr>
        <p:spPr>
          <a:xfrm>
            <a:off x="493248" y="4852792"/>
            <a:ext cx="423817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7E536377-32C4-46FC-9CB4-2311546C1779}"/>
              </a:ext>
            </a:extLst>
          </p:cNvPr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图片 23" descr="附件：北京航空航天大学标志组合汇总(1)">
            <a:extLst>
              <a:ext uri="{FF2B5EF4-FFF2-40B4-BE49-F238E27FC236}">
                <a16:creationId xmlns:a16="http://schemas.microsoft.com/office/drawing/2014/main" id="{8A022F6C-121B-48BF-9CA1-17A3A3BDE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D3FB4F84-B8F7-4C24-BF28-6C24ED3AA9F4}"/>
              </a:ext>
            </a:extLst>
          </p:cNvPr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6" b="11836"/>
          <a:stretch/>
        </p:blipFill>
        <p:spPr>
          <a:xfrm>
            <a:off x="6234015" y="718154"/>
            <a:ext cx="5983929" cy="6237889"/>
          </a:xfrm>
          <a:prstGeom prst="rect">
            <a:avLst/>
          </a:prstGeom>
          <a:effectLst>
            <a:softEdge rad="38100"/>
          </a:effectLst>
        </p:spPr>
      </p:pic>
      <p:grpSp>
        <p:nvGrpSpPr>
          <p:cNvPr id="20" name="组合 19"/>
          <p:cNvGrpSpPr/>
          <p:nvPr/>
        </p:nvGrpSpPr>
        <p:grpSpPr>
          <a:xfrm>
            <a:off x="493248" y="1149334"/>
            <a:ext cx="4701196" cy="1284674"/>
            <a:chOff x="7087579" y="2591870"/>
            <a:chExt cx="4701196" cy="1284674"/>
          </a:xfrm>
        </p:grpSpPr>
        <p:sp>
          <p:nvSpPr>
            <p:cNvPr id="21" name="矩形 20"/>
            <p:cNvSpPr/>
            <p:nvPr/>
          </p:nvSpPr>
          <p:spPr>
            <a:xfrm>
              <a:off x="7406800" y="2591870"/>
              <a:ext cx="3877985" cy="646331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1217930">
                <a:defRPr/>
              </a:pPr>
              <a:r>
                <a:rPr lang="zh-CN" altLang="en-US" sz="3600" b="1" kern="0" dirty="0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在此输入标题文本</a:t>
              </a:r>
              <a:endParaRPr lang="en-US" altLang="zh-CN" sz="3600" b="1" kern="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7087579" y="3384550"/>
              <a:ext cx="4701196" cy="49199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点击添加相关标题文字，点击添加相关标题文字，点击添加相关标题文字，点击添加相关标题文字，点击添加相关标题文字，点击添加相关标题文字。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265479" y="3352826"/>
            <a:ext cx="2828490" cy="1453437"/>
            <a:chOff x="765610" y="5276270"/>
            <a:chExt cx="2828490" cy="1453437"/>
          </a:xfrm>
        </p:grpSpPr>
        <p:sp>
          <p:nvSpPr>
            <p:cNvPr id="24" name="文本框 21"/>
            <p:cNvSpPr txBox="1"/>
            <p:nvPr/>
          </p:nvSpPr>
          <p:spPr>
            <a:xfrm>
              <a:off x="765610" y="5374964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 dirty="0">
                  <a:ln>
                    <a:noFill/>
                  </a:ln>
                  <a:solidFill>
                    <a:schemeClr val="accent6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01</a:t>
              </a:r>
              <a:endParaRPr kumimoji="0" lang="zh-CN" altLang="en-US" sz="3600" b="0" i="1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微软雅黑" panose="020B0503020204020204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1624133" y="5276270"/>
              <a:ext cx="1969967" cy="1453437"/>
              <a:chOff x="1463237" y="5276270"/>
              <a:chExt cx="1969967" cy="1453437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1463237" y="5276270"/>
                <a:ext cx="1569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1217930">
                  <a:defRPr/>
                </a:pPr>
                <a:r>
                  <a:rPr lang="zh-CN" altLang="en-US" kern="0" dirty="0">
                    <a:latin typeface="微软雅黑" panose="020B0503020204020204" charset="-122"/>
                    <a:ea typeface="微软雅黑" panose="020B0503020204020204" charset="-122"/>
                    <a:sym typeface="微软雅黑" panose="020B0503020204020204" charset="-122"/>
                  </a:rPr>
                  <a:t>输入标题文本</a:t>
                </a:r>
                <a:endParaRPr lang="en-US" altLang="zh-CN" kern="0" dirty="0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1463237" y="5607540"/>
                <a:ext cx="1969967" cy="112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7E6E6">
                        <a:lumMod val="50000"/>
                      </a:srgb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微软雅黑" panose="020B0503020204020204" charset="-122"/>
                  </a:rPr>
                  <a:t>点击添加相关标题文字，点击添加相关标题文字，点击添加相关标题文字，点击添加相关标题文字，点击添加相关标题文字，点击添加相关标题文字。</a:t>
                </a: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1265479" y="5017875"/>
            <a:ext cx="2828490" cy="1453437"/>
            <a:chOff x="765610" y="5276270"/>
            <a:chExt cx="2828490" cy="1453437"/>
          </a:xfrm>
        </p:grpSpPr>
        <p:sp>
          <p:nvSpPr>
            <p:cNvPr id="29" name="文本框 26"/>
            <p:cNvSpPr txBox="1"/>
            <p:nvPr/>
          </p:nvSpPr>
          <p:spPr>
            <a:xfrm>
              <a:off x="765610" y="5374964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 dirty="0">
                  <a:ln>
                    <a:noFill/>
                  </a:ln>
                  <a:solidFill>
                    <a:schemeClr val="accent6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02</a:t>
              </a:r>
              <a:endParaRPr kumimoji="0" lang="zh-CN" altLang="en-US" sz="3600" b="0" i="1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微软雅黑" panose="020B0503020204020204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624133" y="5276270"/>
              <a:ext cx="1969967" cy="1453437"/>
              <a:chOff x="1463237" y="5276270"/>
              <a:chExt cx="1969967" cy="1453437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1463237" y="5276270"/>
                <a:ext cx="1569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1217930">
                  <a:defRPr/>
                </a:pPr>
                <a:r>
                  <a:rPr lang="zh-CN" altLang="en-US" kern="0" dirty="0">
                    <a:latin typeface="微软雅黑" panose="020B0503020204020204" charset="-122"/>
                    <a:ea typeface="微软雅黑" panose="020B0503020204020204" charset="-122"/>
                    <a:sym typeface="微软雅黑" panose="020B0503020204020204" charset="-122"/>
                  </a:rPr>
                  <a:t>输入标题文本</a:t>
                </a:r>
                <a:endParaRPr lang="en-US" altLang="zh-CN" kern="0" dirty="0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1463237" y="5607540"/>
                <a:ext cx="1969967" cy="11221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E7E6E6">
                        <a:lumMod val="50000"/>
                      </a:srgb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微软雅黑" panose="020B0503020204020204" charset="-122"/>
                  </a:rPr>
                  <a:t>点击添加相关标题文字，点击添加相关标题文字，点击添加相关标题文字，点击添加相关标题文字，点击添加相关标题文字，点击添加相关标题文字。</a:t>
                </a:r>
              </a:p>
            </p:txBody>
          </p:sp>
        </p:grpSp>
      </p:grpSp>
      <p:cxnSp>
        <p:nvCxnSpPr>
          <p:cNvPr id="33" name="直接连接符 32"/>
          <p:cNvCxnSpPr>
            <a:cxnSpLocks/>
          </p:cNvCxnSpPr>
          <p:nvPr/>
        </p:nvCxnSpPr>
        <p:spPr>
          <a:xfrm>
            <a:off x="493248" y="4852792"/>
            <a:ext cx="521136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分享 202"/>
          <p:cNvSpPr/>
          <p:nvPr/>
        </p:nvSpPr>
        <p:spPr>
          <a:xfrm>
            <a:off x="4489473" y="356769"/>
            <a:ext cx="361385" cy="361385"/>
          </a:xfrm>
          <a:custGeom>
            <a:avLst/>
            <a:gdLst/>
            <a:ahLst/>
            <a:cxnLst>
              <a:cxn ang="0">
                <a:pos x="293342" y="96"/>
              </a:cxn>
              <a:cxn ang="0">
                <a:pos x="309513" y="4605"/>
              </a:cxn>
              <a:cxn ang="0">
                <a:pos x="328204" y="62230"/>
              </a:cxn>
              <a:cxn ang="0">
                <a:pos x="271483" y="81220"/>
              </a:cxn>
              <a:cxn ang="0">
                <a:pos x="257541" y="69311"/>
              </a:cxn>
              <a:cxn ang="0">
                <a:pos x="83098" y="127712"/>
              </a:cxn>
              <a:cxn ang="0">
                <a:pos x="79944" y="139387"/>
              </a:cxn>
              <a:cxn ang="0">
                <a:pos x="77331" y="142761"/>
              </a:cxn>
              <a:cxn ang="0">
                <a:pos x="193880" y="252263"/>
              </a:cxn>
              <a:cxn ang="0">
                <a:pos x="227064" y="254162"/>
              </a:cxn>
              <a:cxn ang="0">
                <a:pos x="245754" y="311787"/>
              </a:cxn>
              <a:cxn ang="0">
                <a:pos x="189034" y="330777"/>
              </a:cxn>
              <a:cxn ang="0">
                <a:pos x="169536" y="276140"/>
              </a:cxn>
              <a:cxn ang="0">
                <a:pos x="47834" y="161797"/>
              </a:cxn>
              <a:cxn ang="0">
                <a:pos x="23224" y="158374"/>
              </a:cxn>
              <a:cxn ang="0">
                <a:pos x="4533" y="100750"/>
              </a:cxn>
              <a:cxn ang="0">
                <a:pos x="61253" y="81761"/>
              </a:cxn>
              <a:cxn ang="0">
                <a:pos x="75452" y="94134"/>
              </a:cxn>
              <a:cxn ang="0">
                <a:pos x="249475" y="35874"/>
              </a:cxn>
              <a:cxn ang="0">
                <a:pos x="252793" y="23594"/>
              </a:cxn>
              <a:cxn ang="0">
                <a:pos x="293342" y="96"/>
              </a:cxn>
            </a:cxnLst>
            <a:rect l="0" t="0" r="0" b="0"/>
            <a:pathLst>
              <a:path w="393729" h="390624">
                <a:moveTo>
                  <a:pt x="347114" y="112"/>
                </a:moveTo>
                <a:cubicBezTo>
                  <a:pt x="353590" y="546"/>
                  <a:pt x="360089" y="2257"/>
                  <a:pt x="366249" y="5364"/>
                </a:cubicBezTo>
                <a:cubicBezTo>
                  <a:pt x="390891" y="17791"/>
                  <a:pt x="400792" y="47840"/>
                  <a:pt x="388366" y="72481"/>
                </a:cubicBezTo>
                <a:cubicBezTo>
                  <a:pt x="375939" y="97123"/>
                  <a:pt x="345890" y="107025"/>
                  <a:pt x="321248" y="94598"/>
                </a:cubicBezTo>
                <a:cubicBezTo>
                  <a:pt x="314512" y="91201"/>
                  <a:pt x="308877" y="86487"/>
                  <a:pt x="304750" y="80728"/>
                </a:cubicBezTo>
                <a:lnTo>
                  <a:pt x="98330" y="148748"/>
                </a:lnTo>
                <a:cubicBezTo>
                  <a:pt x="98294" y="153464"/>
                  <a:pt x="96795" y="157989"/>
                  <a:pt x="94598" y="162346"/>
                </a:cubicBezTo>
                <a:lnTo>
                  <a:pt x="91507" y="166277"/>
                </a:lnTo>
                <a:lnTo>
                  <a:pt x="229420" y="293815"/>
                </a:lnTo>
                <a:cubicBezTo>
                  <a:pt x="241784" y="289147"/>
                  <a:pt x="255956" y="289607"/>
                  <a:pt x="268686" y="296027"/>
                </a:cubicBezTo>
                <a:cubicBezTo>
                  <a:pt x="293327" y="308454"/>
                  <a:pt x="303229" y="338503"/>
                  <a:pt x="290802" y="363144"/>
                </a:cubicBezTo>
                <a:cubicBezTo>
                  <a:pt x="278375" y="387786"/>
                  <a:pt x="248326" y="397688"/>
                  <a:pt x="223685" y="385261"/>
                </a:cubicBezTo>
                <a:cubicBezTo>
                  <a:pt x="200118" y="373376"/>
                  <a:pt x="190033" y="345372"/>
                  <a:pt x="200613" y="321625"/>
                </a:cubicBezTo>
                <a:lnTo>
                  <a:pt x="56603" y="188448"/>
                </a:lnTo>
                <a:cubicBezTo>
                  <a:pt x="47044" y="190691"/>
                  <a:pt x="36870" y="189197"/>
                  <a:pt x="27481" y="184462"/>
                </a:cubicBezTo>
                <a:cubicBezTo>
                  <a:pt x="2839" y="172035"/>
                  <a:pt x="-7063" y="141986"/>
                  <a:pt x="5364" y="117345"/>
                </a:cubicBezTo>
                <a:cubicBezTo>
                  <a:pt x="17791" y="92703"/>
                  <a:pt x="47840" y="82801"/>
                  <a:pt x="72481" y="95228"/>
                </a:cubicBezTo>
                <a:cubicBezTo>
                  <a:pt x="79414" y="98724"/>
                  <a:pt x="85180" y="103616"/>
                  <a:pt x="89283" y="109639"/>
                </a:cubicBezTo>
                <a:lnTo>
                  <a:pt x="295206" y="41783"/>
                </a:lnTo>
                <a:cubicBezTo>
                  <a:pt x="295278" y="36844"/>
                  <a:pt x="296818" y="32068"/>
                  <a:pt x="299132" y="27480"/>
                </a:cubicBezTo>
                <a:cubicBezTo>
                  <a:pt x="308452" y="8999"/>
                  <a:pt x="327684" y="-1191"/>
                  <a:pt x="347114" y="112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795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E5219A53-BA5A-4C12-9491-D9CE61ED9046}"/>
              </a:ext>
            </a:extLst>
          </p:cNvPr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4" name="图片 33" descr="附件：北京航空航天大学标志组合汇总(1)">
            <a:extLst>
              <a:ext uri="{FF2B5EF4-FFF2-40B4-BE49-F238E27FC236}">
                <a16:creationId xmlns:a16="http://schemas.microsoft.com/office/drawing/2014/main" id="{BCF8E3FB-21B3-4C9C-82C3-B22F8410A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ECA2B568-D56E-4AB6-B166-268567BC56C3}"/>
              </a:ext>
            </a:extLst>
          </p:cNvPr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72704F7-E043-4CA9-AD89-6A5CA2DDD7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83"/>
          <a:stretch/>
        </p:blipFill>
        <p:spPr>
          <a:xfrm>
            <a:off x="0" y="0"/>
            <a:ext cx="12273334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9381389-15E1-4A67-810A-DE54A122EE79}"/>
              </a:ext>
            </a:extLst>
          </p:cNvPr>
          <p:cNvSpPr/>
          <p:nvPr/>
        </p:nvSpPr>
        <p:spPr>
          <a:xfrm>
            <a:off x="0" y="0"/>
            <a:ext cx="12273334" cy="6858001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2720960" y="910124"/>
            <a:ext cx="7067905" cy="4708981"/>
            <a:chOff x="3489661" y="878374"/>
            <a:chExt cx="7067905" cy="4708981"/>
          </a:xfrm>
        </p:grpSpPr>
        <p:sp>
          <p:nvSpPr>
            <p:cNvPr id="4" name="文本框 3"/>
            <p:cNvSpPr txBox="1"/>
            <p:nvPr/>
          </p:nvSpPr>
          <p:spPr>
            <a:xfrm>
              <a:off x="3489661" y="878374"/>
              <a:ext cx="2324675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0" dirty="0">
                  <a:solidFill>
                    <a:srgbClr val="27443D"/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3</a:t>
              </a:r>
              <a:endParaRPr lang="zh-CN" altLang="en-US" sz="30000" dirty="0">
                <a:solidFill>
                  <a:srgbClr val="27443D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5148263" y="2139056"/>
              <a:ext cx="5409303" cy="2200150"/>
              <a:chOff x="4305782" y="2128782"/>
              <a:chExt cx="5409303" cy="220015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4448604" y="2232954"/>
                <a:ext cx="5266481" cy="197927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0" spc="6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4305782" y="2128782"/>
                <a:ext cx="5177809" cy="2200150"/>
              </a:xfrm>
              <a:prstGeom prst="rect">
                <a:avLst/>
              </a:prstGeom>
              <a:noFill/>
              <a:ln>
                <a:solidFill>
                  <a:srgbClr val="F4F2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526045" y="2648087"/>
              <a:ext cx="283998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0" spc="2000" dirty="0">
                  <a:solidFill>
                    <a:srgbClr val="2A4438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1304375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2144" y="1"/>
            <a:ext cx="12254143" cy="6858000"/>
          </a:xfrm>
          <a:prstGeom prst="rect">
            <a:avLst/>
          </a:prstGeom>
        </p:spPr>
      </p:pic>
      <p:sp>
        <p:nvSpPr>
          <p:cNvPr id="71" name="正方形 61">
            <a:extLst>
              <a:ext uri="{FF2B5EF4-FFF2-40B4-BE49-F238E27FC236}">
                <a16:creationId xmlns:a16="http://schemas.microsoft.com/office/drawing/2014/main" id="{5BD4824A-3268-4BC4-B460-C3E5494FBC11}"/>
              </a:ext>
            </a:extLst>
          </p:cNvPr>
          <p:cNvSpPr/>
          <p:nvPr/>
        </p:nvSpPr>
        <p:spPr>
          <a:xfrm>
            <a:off x="193373" y="1579280"/>
            <a:ext cx="11811594" cy="4839074"/>
          </a:xfrm>
          <a:prstGeom prst="rect">
            <a:avLst/>
          </a:prstGeom>
          <a:solidFill>
            <a:schemeClr val="accent6">
              <a:lumMod val="20000"/>
              <a:lumOff val="80000"/>
              <a:alpha val="8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A8601363-69CA-439E-A489-AF0368FC1980}"/>
              </a:ext>
            </a:extLst>
          </p:cNvPr>
          <p:cNvSpPr/>
          <p:nvPr/>
        </p:nvSpPr>
        <p:spPr>
          <a:xfrm>
            <a:off x="745356" y="3970400"/>
            <a:ext cx="2453933" cy="1542467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CCE44BD7-5176-483E-8A05-ECEC728678FC}"/>
              </a:ext>
            </a:extLst>
          </p:cNvPr>
          <p:cNvSpPr/>
          <p:nvPr/>
        </p:nvSpPr>
        <p:spPr>
          <a:xfrm>
            <a:off x="9004861" y="1919312"/>
            <a:ext cx="2453933" cy="1542467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99144C6D-4C36-4131-9CC2-8F0E853140AD}"/>
              </a:ext>
            </a:extLst>
          </p:cNvPr>
          <p:cNvSpPr/>
          <p:nvPr/>
        </p:nvSpPr>
        <p:spPr>
          <a:xfrm>
            <a:off x="9038048" y="3980075"/>
            <a:ext cx="2453933" cy="1542467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A47195F2-DD2C-4616-A8AD-0553066B4ABB}"/>
              </a:ext>
            </a:extLst>
          </p:cNvPr>
          <p:cNvSpPr/>
          <p:nvPr/>
        </p:nvSpPr>
        <p:spPr>
          <a:xfrm>
            <a:off x="731148" y="1895183"/>
            <a:ext cx="2453933" cy="1542467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712044" y="1994088"/>
            <a:ext cx="3152486" cy="1243379"/>
            <a:chOff x="712044" y="2527044"/>
            <a:chExt cx="3152486" cy="1243379"/>
          </a:xfrm>
        </p:grpSpPr>
        <p:grpSp>
          <p:nvGrpSpPr>
            <p:cNvPr id="54" name="组合 53"/>
            <p:cNvGrpSpPr/>
            <p:nvPr/>
          </p:nvGrpSpPr>
          <p:grpSpPr>
            <a:xfrm>
              <a:off x="712044" y="2527044"/>
              <a:ext cx="2370017" cy="1243379"/>
              <a:chOff x="1221767" y="2192338"/>
              <a:chExt cx="2370017" cy="1243379"/>
            </a:xfrm>
          </p:grpSpPr>
          <p:sp>
            <p:nvSpPr>
              <p:cNvPr id="56" name="矩形 55"/>
              <p:cNvSpPr/>
              <p:nvPr/>
            </p:nvSpPr>
            <p:spPr>
              <a:xfrm>
                <a:off x="2022124" y="2192338"/>
                <a:ext cx="1569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1217930">
                  <a:defRPr/>
                </a:pPr>
                <a:r>
                  <a:rPr lang="zh-CN" altLang="en-US" kern="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sym typeface="微软雅黑" panose="020B0503020204020204" charset="-122"/>
                  </a:rPr>
                  <a:t>输入标题文本</a:t>
                </a:r>
                <a:endParaRPr lang="en-US" altLang="zh-CN" kern="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1221767" y="2523608"/>
                <a:ext cx="2370017" cy="9121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微软雅黑" panose="020B0503020204020204" charset="-122"/>
                  </a:rPr>
                  <a:t>点击添加相关标题文字，点击添加相关标题文字，点击添加相关标题文字，点击添加相关标题文字，点击添加相关标题文字，点击添加相关标题文字。</a:t>
                </a:r>
              </a:p>
            </p:txBody>
          </p:sp>
        </p:grpSp>
        <p:sp>
          <p:nvSpPr>
            <p:cNvPr id="55" name="文本框 27"/>
            <p:cNvSpPr txBox="1"/>
            <p:nvPr/>
          </p:nvSpPr>
          <p:spPr>
            <a:xfrm>
              <a:off x="3138049" y="2625738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01</a:t>
              </a:r>
              <a:endParaRPr kumimoji="0" lang="zh-CN" altLang="en-US" sz="36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微软雅黑" panose="020B050302020402020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219501" y="1994088"/>
            <a:ext cx="3260455" cy="1243379"/>
            <a:chOff x="8219501" y="2527044"/>
            <a:chExt cx="3260455" cy="1243379"/>
          </a:xfrm>
        </p:grpSpPr>
        <p:grpSp>
          <p:nvGrpSpPr>
            <p:cNvPr id="50" name="组合 49"/>
            <p:cNvGrpSpPr/>
            <p:nvPr/>
          </p:nvGrpSpPr>
          <p:grpSpPr>
            <a:xfrm>
              <a:off x="9107578" y="2527044"/>
              <a:ext cx="2372378" cy="1243379"/>
              <a:chOff x="3104237" y="5073134"/>
              <a:chExt cx="2372378" cy="1243379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3104237" y="5073134"/>
                <a:ext cx="1569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1217930">
                  <a:defRPr/>
                </a:pPr>
                <a:r>
                  <a:rPr lang="zh-CN" altLang="en-US" kern="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sym typeface="微软雅黑" panose="020B0503020204020204" charset="-122"/>
                  </a:rPr>
                  <a:t>输入标题文本</a:t>
                </a:r>
                <a:endParaRPr lang="en-US" altLang="zh-CN" kern="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3106598" y="5404404"/>
                <a:ext cx="2370017" cy="9121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微软雅黑" panose="020B0503020204020204" charset="-122"/>
                  </a:rPr>
                  <a:t>点击添加相关标题文字，点击添加相关标题文字，点击添加相关标题文字，点击添加相关标题文字，点击添加相关标题文字，点击添加相关标题文字。</a:t>
                </a:r>
              </a:p>
            </p:txBody>
          </p:sp>
        </p:grpSp>
        <p:sp>
          <p:nvSpPr>
            <p:cNvPr id="51" name="文本框 32"/>
            <p:cNvSpPr txBox="1"/>
            <p:nvPr/>
          </p:nvSpPr>
          <p:spPr>
            <a:xfrm>
              <a:off x="8219501" y="2624704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02</a:t>
              </a:r>
              <a:endParaRPr kumimoji="0" lang="zh-CN" altLang="en-US" sz="36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微软雅黑" panose="020B050302020402020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12044" y="4097282"/>
            <a:ext cx="3152486" cy="1243379"/>
            <a:chOff x="712044" y="4630238"/>
            <a:chExt cx="3152486" cy="1243379"/>
          </a:xfrm>
        </p:grpSpPr>
        <p:grpSp>
          <p:nvGrpSpPr>
            <p:cNvPr id="46" name="组合 45"/>
            <p:cNvGrpSpPr/>
            <p:nvPr/>
          </p:nvGrpSpPr>
          <p:grpSpPr>
            <a:xfrm>
              <a:off x="712044" y="4630238"/>
              <a:ext cx="2370017" cy="1243379"/>
              <a:chOff x="1221767" y="2192338"/>
              <a:chExt cx="2370017" cy="1243379"/>
            </a:xfrm>
          </p:grpSpPr>
          <p:sp>
            <p:nvSpPr>
              <p:cNvPr id="48" name="矩形 47"/>
              <p:cNvSpPr/>
              <p:nvPr/>
            </p:nvSpPr>
            <p:spPr>
              <a:xfrm>
                <a:off x="2022124" y="2192338"/>
                <a:ext cx="1569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1217930">
                  <a:defRPr/>
                </a:pPr>
                <a:r>
                  <a:rPr lang="zh-CN" altLang="en-US" kern="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sym typeface="微软雅黑" panose="020B0503020204020204" charset="-122"/>
                  </a:rPr>
                  <a:t>输入标题文本</a:t>
                </a:r>
                <a:endParaRPr lang="en-US" altLang="zh-CN" kern="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endParaRPr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1221767" y="2523608"/>
                <a:ext cx="2370017" cy="9121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微软雅黑" panose="020B0503020204020204" charset="-122"/>
                  </a:rPr>
                  <a:t>点击添加相关标题文字，点击添加相关标题文字，点击添加相关标题文字，点击添加相关标题文字，点击添加相关标题文字，点击添加相关标题文字。</a:t>
                </a:r>
              </a:p>
            </p:txBody>
          </p:sp>
        </p:grpSp>
        <p:sp>
          <p:nvSpPr>
            <p:cNvPr id="47" name="文本框 37"/>
            <p:cNvSpPr txBox="1"/>
            <p:nvPr/>
          </p:nvSpPr>
          <p:spPr>
            <a:xfrm>
              <a:off x="3138049" y="4728932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03</a:t>
              </a:r>
              <a:endParaRPr kumimoji="0" lang="zh-CN" altLang="en-US" sz="36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微软雅黑" panose="020B050302020402020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219501" y="4097282"/>
            <a:ext cx="3260455" cy="1243379"/>
            <a:chOff x="8219501" y="4630238"/>
            <a:chExt cx="3260455" cy="1243379"/>
          </a:xfrm>
        </p:grpSpPr>
        <p:grpSp>
          <p:nvGrpSpPr>
            <p:cNvPr id="42" name="组合 41"/>
            <p:cNvGrpSpPr/>
            <p:nvPr/>
          </p:nvGrpSpPr>
          <p:grpSpPr>
            <a:xfrm>
              <a:off x="9107578" y="4630238"/>
              <a:ext cx="2372378" cy="1243379"/>
              <a:chOff x="3104237" y="5073134"/>
              <a:chExt cx="2372378" cy="1243379"/>
            </a:xfrm>
          </p:grpSpPr>
          <p:sp>
            <p:nvSpPr>
              <p:cNvPr id="44" name="矩形 43"/>
              <p:cNvSpPr/>
              <p:nvPr/>
            </p:nvSpPr>
            <p:spPr>
              <a:xfrm>
                <a:off x="3104237" y="5073134"/>
                <a:ext cx="1569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1217930">
                  <a:defRPr/>
                </a:pPr>
                <a:r>
                  <a:rPr lang="zh-CN" altLang="en-US" kern="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sym typeface="微软雅黑" panose="020B0503020204020204" charset="-122"/>
                  </a:rPr>
                  <a:t>输入标题文本</a:t>
                </a:r>
                <a:endParaRPr lang="en-US" altLang="zh-CN" kern="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3106598" y="5404404"/>
                <a:ext cx="2370017" cy="9121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微软雅黑" panose="020B0503020204020204" charset="-122"/>
                  </a:rPr>
                  <a:t>点击添加相关标题文字，点击添加相关标题文字，点击添加相关标题文字，点击添加相关标题文字，点击添加相关标题文字，点击添加相关标题文字。</a:t>
                </a:r>
              </a:p>
            </p:txBody>
          </p:sp>
        </p:grpSp>
        <p:sp>
          <p:nvSpPr>
            <p:cNvPr id="43" name="文本框 42"/>
            <p:cNvSpPr txBox="1"/>
            <p:nvPr/>
          </p:nvSpPr>
          <p:spPr>
            <a:xfrm>
              <a:off x="8219501" y="4728932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04</a:t>
              </a:r>
              <a:endParaRPr kumimoji="0" lang="zh-CN" altLang="en-US" sz="36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微软雅黑" panose="020B050302020402020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727927" y="3377092"/>
            <a:ext cx="1954724" cy="1749455"/>
            <a:chOff x="4727927" y="3910048"/>
            <a:chExt cx="1954724" cy="1749455"/>
          </a:xfrm>
          <a:solidFill>
            <a:schemeClr val="accent6">
              <a:lumMod val="50000"/>
            </a:schemeClr>
          </a:solidFill>
        </p:grpSpPr>
        <p:grpSp>
          <p:nvGrpSpPr>
            <p:cNvPr id="36" name="组合 35"/>
            <p:cNvGrpSpPr/>
            <p:nvPr/>
          </p:nvGrpSpPr>
          <p:grpSpPr>
            <a:xfrm>
              <a:off x="4727927" y="3910048"/>
              <a:ext cx="1954724" cy="1749455"/>
              <a:chOff x="4400057" y="3759868"/>
              <a:chExt cx="2239523" cy="2004346"/>
            </a:xfrm>
            <a:grpFill/>
          </p:grpSpPr>
          <p:sp>
            <p:nvSpPr>
              <p:cNvPr id="40" name="Freeform 5"/>
              <p:cNvSpPr/>
              <p:nvPr/>
            </p:nvSpPr>
            <p:spPr bwMode="auto">
              <a:xfrm>
                <a:off x="4400057" y="3759868"/>
                <a:ext cx="2239523" cy="1328213"/>
              </a:xfrm>
              <a:custGeom>
                <a:avLst/>
                <a:gdLst>
                  <a:gd name="T0" fmla="*/ 630 w 891"/>
                  <a:gd name="T1" fmla="*/ 289 h 529"/>
                  <a:gd name="T2" fmla="*/ 842 w 891"/>
                  <a:gd name="T3" fmla="*/ 53 h 529"/>
                  <a:gd name="T4" fmla="*/ 889 w 891"/>
                  <a:gd name="T5" fmla="*/ 0 h 529"/>
                  <a:gd name="T6" fmla="*/ 891 w 891"/>
                  <a:gd name="T7" fmla="*/ 22 h 529"/>
                  <a:gd name="T8" fmla="*/ 890 w 891"/>
                  <a:gd name="T9" fmla="*/ 208 h 529"/>
                  <a:gd name="T10" fmla="*/ 880 w 891"/>
                  <a:gd name="T11" fmla="*/ 232 h 529"/>
                  <a:gd name="T12" fmla="*/ 619 w 891"/>
                  <a:gd name="T13" fmla="*/ 512 h 529"/>
                  <a:gd name="T14" fmla="*/ 591 w 891"/>
                  <a:gd name="T15" fmla="*/ 516 h 529"/>
                  <a:gd name="T16" fmla="*/ 439 w 891"/>
                  <a:gd name="T17" fmla="*/ 521 h 529"/>
                  <a:gd name="T18" fmla="*/ 412 w 891"/>
                  <a:gd name="T19" fmla="*/ 520 h 529"/>
                  <a:gd name="T20" fmla="*/ 12 w 891"/>
                  <a:gd name="T21" fmla="*/ 146 h 529"/>
                  <a:gd name="T22" fmla="*/ 0 w 891"/>
                  <a:gd name="T23" fmla="*/ 132 h 529"/>
                  <a:gd name="T24" fmla="*/ 25 w 891"/>
                  <a:gd name="T25" fmla="*/ 130 h 529"/>
                  <a:gd name="T26" fmla="*/ 182 w 891"/>
                  <a:gd name="T27" fmla="*/ 130 h 529"/>
                  <a:gd name="T28" fmla="*/ 218 w 891"/>
                  <a:gd name="T29" fmla="*/ 144 h 529"/>
                  <a:gd name="T30" fmla="*/ 491 w 891"/>
                  <a:gd name="T31" fmla="*/ 390 h 529"/>
                  <a:gd name="T32" fmla="*/ 519 w 891"/>
                  <a:gd name="T33" fmla="*/ 415 h 529"/>
                  <a:gd name="T34" fmla="*/ 630 w 891"/>
                  <a:gd name="T35" fmla="*/ 289 h 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91" h="529">
                    <a:moveTo>
                      <a:pt x="630" y="289"/>
                    </a:moveTo>
                    <a:cubicBezTo>
                      <a:pt x="701" y="210"/>
                      <a:pt x="771" y="131"/>
                      <a:pt x="842" y="53"/>
                    </a:cubicBezTo>
                    <a:cubicBezTo>
                      <a:pt x="856" y="36"/>
                      <a:pt x="871" y="20"/>
                      <a:pt x="889" y="0"/>
                    </a:cubicBezTo>
                    <a:cubicBezTo>
                      <a:pt x="890" y="10"/>
                      <a:pt x="891" y="16"/>
                      <a:pt x="891" y="22"/>
                    </a:cubicBezTo>
                    <a:cubicBezTo>
                      <a:pt x="891" y="84"/>
                      <a:pt x="891" y="146"/>
                      <a:pt x="890" y="208"/>
                    </a:cubicBezTo>
                    <a:cubicBezTo>
                      <a:pt x="890" y="216"/>
                      <a:pt x="885" y="226"/>
                      <a:pt x="880" y="232"/>
                    </a:cubicBezTo>
                    <a:cubicBezTo>
                      <a:pt x="793" y="326"/>
                      <a:pt x="706" y="418"/>
                      <a:pt x="619" y="512"/>
                    </a:cubicBezTo>
                    <a:cubicBezTo>
                      <a:pt x="610" y="521"/>
                      <a:pt x="604" y="524"/>
                      <a:pt x="591" y="516"/>
                    </a:cubicBezTo>
                    <a:cubicBezTo>
                      <a:pt x="540" y="488"/>
                      <a:pt x="489" y="490"/>
                      <a:pt x="439" y="521"/>
                    </a:cubicBezTo>
                    <a:cubicBezTo>
                      <a:pt x="429" y="528"/>
                      <a:pt x="422" y="529"/>
                      <a:pt x="412" y="520"/>
                    </a:cubicBezTo>
                    <a:cubicBezTo>
                      <a:pt x="279" y="395"/>
                      <a:pt x="146" y="271"/>
                      <a:pt x="12" y="146"/>
                    </a:cubicBezTo>
                    <a:cubicBezTo>
                      <a:pt x="8" y="143"/>
                      <a:pt x="6" y="138"/>
                      <a:pt x="0" y="132"/>
                    </a:cubicBezTo>
                    <a:cubicBezTo>
                      <a:pt x="10" y="131"/>
                      <a:pt x="18" y="130"/>
                      <a:pt x="25" y="130"/>
                    </a:cubicBezTo>
                    <a:cubicBezTo>
                      <a:pt x="77" y="130"/>
                      <a:pt x="130" y="129"/>
                      <a:pt x="182" y="130"/>
                    </a:cubicBezTo>
                    <a:cubicBezTo>
                      <a:pt x="194" y="131"/>
                      <a:pt x="209" y="136"/>
                      <a:pt x="218" y="144"/>
                    </a:cubicBezTo>
                    <a:cubicBezTo>
                      <a:pt x="309" y="226"/>
                      <a:pt x="400" y="308"/>
                      <a:pt x="491" y="390"/>
                    </a:cubicBezTo>
                    <a:cubicBezTo>
                      <a:pt x="499" y="398"/>
                      <a:pt x="508" y="405"/>
                      <a:pt x="519" y="415"/>
                    </a:cubicBezTo>
                    <a:cubicBezTo>
                      <a:pt x="557" y="372"/>
                      <a:pt x="593" y="331"/>
                      <a:pt x="630" y="28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41" name="Freeform 9"/>
              <p:cNvSpPr/>
              <p:nvPr/>
            </p:nvSpPr>
            <p:spPr bwMode="auto">
              <a:xfrm>
                <a:off x="5364815" y="5078727"/>
                <a:ext cx="717556" cy="685487"/>
              </a:xfrm>
              <a:custGeom>
                <a:avLst/>
                <a:gdLst>
                  <a:gd name="T0" fmla="*/ 0 w 285"/>
                  <a:gd name="T1" fmla="*/ 139 h 273"/>
                  <a:gd name="T2" fmla="*/ 46 w 285"/>
                  <a:gd name="T3" fmla="*/ 41 h 273"/>
                  <a:gd name="T4" fmla="*/ 227 w 285"/>
                  <a:gd name="T5" fmla="*/ 43 h 273"/>
                  <a:gd name="T6" fmla="*/ 236 w 285"/>
                  <a:gd name="T7" fmla="*/ 214 h 273"/>
                  <a:gd name="T8" fmla="*/ 25 w 285"/>
                  <a:gd name="T9" fmla="*/ 205 h 273"/>
                  <a:gd name="T10" fmla="*/ 0 w 285"/>
                  <a:gd name="T11" fmla="*/ 139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73">
                    <a:moveTo>
                      <a:pt x="0" y="139"/>
                    </a:moveTo>
                    <a:cubicBezTo>
                      <a:pt x="0" y="95"/>
                      <a:pt x="17" y="65"/>
                      <a:pt x="46" y="41"/>
                    </a:cubicBezTo>
                    <a:cubicBezTo>
                      <a:pt x="97" y="0"/>
                      <a:pt x="176" y="1"/>
                      <a:pt x="227" y="43"/>
                    </a:cubicBezTo>
                    <a:cubicBezTo>
                      <a:pt x="281" y="88"/>
                      <a:pt x="285" y="164"/>
                      <a:pt x="236" y="214"/>
                    </a:cubicBezTo>
                    <a:cubicBezTo>
                      <a:pt x="179" y="273"/>
                      <a:pt x="75" y="268"/>
                      <a:pt x="25" y="205"/>
                    </a:cubicBezTo>
                    <a:cubicBezTo>
                      <a:pt x="7" y="182"/>
                      <a:pt x="0" y="161"/>
                      <a:pt x="0" y="13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</p:grpSp>
        <p:grpSp>
          <p:nvGrpSpPr>
            <p:cNvPr id="37" name="组合 36"/>
            <p:cNvGrpSpPr>
              <a:grpSpLocks noChangeAspect="1"/>
            </p:cNvGrpSpPr>
            <p:nvPr/>
          </p:nvGrpSpPr>
          <p:grpSpPr>
            <a:xfrm>
              <a:off x="5751176" y="5250128"/>
              <a:ext cx="197725" cy="192992"/>
              <a:chOff x="3530192" y="2543266"/>
              <a:chExt cx="596901" cy="582613"/>
            </a:xfrm>
            <a:grpFill/>
          </p:grpSpPr>
          <p:sp>
            <p:nvSpPr>
              <p:cNvPr id="38" name="Freeform 36"/>
              <p:cNvSpPr>
                <a:spLocks noEditPoints="1"/>
              </p:cNvSpPr>
              <p:nvPr/>
            </p:nvSpPr>
            <p:spPr bwMode="auto">
              <a:xfrm>
                <a:off x="3646080" y="2543266"/>
                <a:ext cx="481013" cy="582613"/>
              </a:xfrm>
              <a:custGeom>
                <a:avLst/>
                <a:gdLst>
                  <a:gd name="T0" fmla="*/ 100 w 128"/>
                  <a:gd name="T1" fmla="*/ 113 h 155"/>
                  <a:gd name="T2" fmla="*/ 100 w 128"/>
                  <a:gd name="T3" fmla="*/ 105 h 155"/>
                  <a:gd name="T4" fmla="*/ 62 w 128"/>
                  <a:gd name="T5" fmla="*/ 109 h 155"/>
                  <a:gd name="T6" fmla="*/ 127 w 128"/>
                  <a:gd name="T7" fmla="*/ 51 h 155"/>
                  <a:gd name="T8" fmla="*/ 74 w 128"/>
                  <a:gd name="T9" fmla="*/ 0 h 155"/>
                  <a:gd name="T10" fmla="*/ 0 w 128"/>
                  <a:gd name="T11" fmla="*/ 22 h 155"/>
                  <a:gd name="T12" fmla="*/ 3 w 128"/>
                  <a:gd name="T13" fmla="*/ 70 h 155"/>
                  <a:gd name="T14" fmla="*/ 4 w 128"/>
                  <a:gd name="T15" fmla="*/ 69 h 155"/>
                  <a:gd name="T16" fmla="*/ 10 w 128"/>
                  <a:gd name="T17" fmla="*/ 22 h 155"/>
                  <a:gd name="T18" fmla="*/ 68 w 128"/>
                  <a:gd name="T19" fmla="*/ 10 h 155"/>
                  <a:gd name="T20" fmla="*/ 90 w 128"/>
                  <a:gd name="T21" fmla="*/ 59 h 155"/>
                  <a:gd name="T22" fmla="*/ 118 w 128"/>
                  <a:gd name="T23" fmla="*/ 134 h 155"/>
                  <a:gd name="T24" fmla="*/ 45 w 128"/>
                  <a:gd name="T25" fmla="*/ 145 h 155"/>
                  <a:gd name="T26" fmla="*/ 44 w 128"/>
                  <a:gd name="T27" fmla="*/ 155 h 155"/>
                  <a:gd name="T28" fmla="*/ 92 w 128"/>
                  <a:gd name="T29" fmla="*/ 155 h 155"/>
                  <a:gd name="T30" fmla="*/ 128 w 128"/>
                  <a:gd name="T31" fmla="*/ 134 h 155"/>
                  <a:gd name="T32" fmla="*/ 127 w 128"/>
                  <a:gd name="T33" fmla="*/ 51 h 155"/>
                  <a:gd name="T34" fmla="*/ 78 w 128"/>
                  <a:gd name="T35" fmla="*/ 38 h 155"/>
                  <a:gd name="T36" fmla="*/ 112 w 128"/>
                  <a:gd name="T37" fmla="*/ 50 h 155"/>
                  <a:gd name="T38" fmla="*/ 55 w 128"/>
                  <a:gd name="T39" fmla="*/ 54 h 155"/>
                  <a:gd name="T40" fmla="*/ 28 w 128"/>
                  <a:gd name="T41" fmla="*/ 50 h 155"/>
                  <a:gd name="T42" fmla="*/ 28 w 128"/>
                  <a:gd name="T43" fmla="*/ 58 h 155"/>
                  <a:gd name="T44" fmla="*/ 55 w 128"/>
                  <a:gd name="T45" fmla="*/ 54 h 155"/>
                  <a:gd name="T46" fmla="*/ 51 w 128"/>
                  <a:gd name="T47" fmla="*/ 42 h 155"/>
                  <a:gd name="T48" fmla="*/ 51 w 128"/>
                  <a:gd name="T49" fmla="*/ 34 h 155"/>
                  <a:gd name="T50" fmla="*/ 24 w 128"/>
                  <a:gd name="T51" fmla="*/ 38 h 155"/>
                  <a:gd name="T52" fmla="*/ 100 w 128"/>
                  <a:gd name="T53" fmla="*/ 121 h 155"/>
                  <a:gd name="T54" fmla="*/ 62 w 128"/>
                  <a:gd name="T55" fmla="*/ 125 h 155"/>
                  <a:gd name="T56" fmla="*/ 100 w 128"/>
                  <a:gd name="T57" fmla="*/ 129 h 155"/>
                  <a:gd name="T58" fmla="*/ 100 w 128"/>
                  <a:gd name="T59" fmla="*/ 121 h 155"/>
                  <a:gd name="T60" fmla="*/ 100 w 128"/>
                  <a:gd name="T61" fmla="*/ 96 h 155"/>
                  <a:gd name="T62" fmla="*/ 100 w 128"/>
                  <a:gd name="T63" fmla="*/ 88 h 155"/>
                  <a:gd name="T64" fmla="*/ 62 w 128"/>
                  <a:gd name="T65" fmla="*/ 9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55">
                    <a:moveTo>
                      <a:pt x="66" y="113"/>
                    </a:moveTo>
                    <a:cubicBezTo>
                      <a:pt x="100" y="113"/>
                      <a:pt x="100" y="113"/>
                      <a:pt x="100" y="113"/>
                    </a:cubicBezTo>
                    <a:cubicBezTo>
                      <a:pt x="102" y="113"/>
                      <a:pt x="104" y="111"/>
                      <a:pt x="104" y="109"/>
                    </a:cubicBezTo>
                    <a:cubicBezTo>
                      <a:pt x="104" y="107"/>
                      <a:pt x="102" y="105"/>
                      <a:pt x="100" y="105"/>
                    </a:cubicBezTo>
                    <a:cubicBezTo>
                      <a:pt x="66" y="105"/>
                      <a:pt x="66" y="105"/>
                      <a:pt x="66" y="105"/>
                    </a:cubicBezTo>
                    <a:cubicBezTo>
                      <a:pt x="63" y="105"/>
                      <a:pt x="62" y="107"/>
                      <a:pt x="62" y="109"/>
                    </a:cubicBezTo>
                    <a:cubicBezTo>
                      <a:pt x="62" y="111"/>
                      <a:pt x="63" y="113"/>
                      <a:pt x="66" y="113"/>
                    </a:cubicBezTo>
                    <a:close/>
                    <a:moveTo>
                      <a:pt x="127" y="51"/>
                    </a:moveTo>
                    <a:cubicBezTo>
                      <a:pt x="78" y="2"/>
                      <a:pt x="78" y="2"/>
                      <a:pt x="78" y="2"/>
                    </a:cubicBezTo>
                    <a:cubicBezTo>
                      <a:pt x="77" y="1"/>
                      <a:pt x="76" y="0"/>
                      <a:pt x="74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9" y="0"/>
                      <a:pt x="0" y="10"/>
                      <a:pt x="0" y="22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3" y="70"/>
                      <a:pt x="3" y="70"/>
                      <a:pt x="3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69"/>
                      <a:pt x="4" y="69"/>
                      <a:pt x="4" y="69"/>
                    </a:cubicBezTo>
                    <a:cubicBezTo>
                      <a:pt x="6" y="68"/>
                      <a:pt x="8" y="67"/>
                      <a:pt x="10" y="67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15"/>
                      <a:pt x="15" y="10"/>
                      <a:pt x="21" y="10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8" y="38"/>
                      <a:pt x="68" y="38"/>
                      <a:pt x="68" y="38"/>
                    </a:cubicBezTo>
                    <a:cubicBezTo>
                      <a:pt x="68" y="50"/>
                      <a:pt x="78" y="59"/>
                      <a:pt x="90" y="59"/>
                    </a:cubicBezTo>
                    <a:cubicBezTo>
                      <a:pt x="118" y="59"/>
                      <a:pt x="118" y="59"/>
                      <a:pt x="118" y="59"/>
                    </a:cubicBezTo>
                    <a:cubicBezTo>
                      <a:pt x="118" y="134"/>
                      <a:pt x="118" y="134"/>
                      <a:pt x="118" y="134"/>
                    </a:cubicBezTo>
                    <a:cubicBezTo>
                      <a:pt x="118" y="140"/>
                      <a:pt x="113" y="145"/>
                      <a:pt x="107" y="145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5" y="151"/>
                      <a:pt x="45" y="151"/>
                      <a:pt x="45" y="151"/>
                    </a:cubicBezTo>
                    <a:cubicBezTo>
                      <a:pt x="45" y="153"/>
                      <a:pt x="44" y="154"/>
                      <a:pt x="44" y="155"/>
                    </a:cubicBezTo>
                    <a:cubicBezTo>
                      <a:pt x="64" y="155"/>
                      <a:pt x="92" y="155"/>
                      <a:pt x="92" y="155"/>
                    </a:cubicBezTo>
                    <a:cubicBezTo>
                      <a:pt x="92" y="155"/>
                      <a:pt x="92" y="155"/>
                      <a:pt x="92" y="155"/>
                    </a:cubicBezTo>
                    <a:cubicBezTo>
                      <a:pt x="107" y="155"/>
                      <a:pt x="107" y="155"/>
                      <a:pt x="107" y="155"/>
                    </a:cubicBezTo>
                    <a:cubicBezTo>
                      <a:pt x="118" y="155"/>
                      <a:pt x="128" y="145"/>
                      <a:pt x="128" y="134"/>
                    </a:cubicBezTo>
                    <a:cubicBezTo>
                      <a:pt x="128" y="54"/>
                      <a:pt x="128" y="54"/>
                      <a:pt x="128" y="54"/>
                    </a:cubicBezTo>
                    <a:cubicBezTo>
                      <a:pt x="128" y="53"/>
                      <a:pt x="128" y="51"/>
                      <a:pt x="127" y="51"/>
                    </a:cubicBezTo>
                    <a:close/>
                    <a:moveTo>
                      <a:pt x="90" y="50"/>
                    </a:moveTo>
                    <a:cubicBezTo>
                      <a:pt x="83" y="50"/>
                      <a:pt x="78" y="44"/>
                      <a:pt x="78" y="38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112" y="50"/>
                      <a:pt x="112" y="50"/>
                      <a:pt x="112" y="50"/>
                    </a:cubicBezTo>
                    <a:lnTo>
                      <a:pt x="90" y="50"/>
                    </a:lnTo>
                    <a:close/>
                    <a:moveTo>
                      <a:pt x="55" y="54"/>
                    </a:moveTo>
                    <a:cubicBezTo>
                      <a:pt x="55" y="52"/>
                      <a:pt x="54" y="50"/>
                      <a:pt x="51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6" y="50"/>
                      <a:pt x="24" y="52"/>
                      <a:pt x="24" y="54"/>
                    </a:cubicBezTo>
                    <a:cubicBezTo>
                      <a:pt x="24" y="56"/>
                      <a:pt x="26" y="58"/>
                      <a:pt x="28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4" y="58"/>
                      <a:pt x="55" y="56"/>
                      <a:pt x="55" y="54"/>
                    </a:cubicBezTo>
                    <a:close/>
                    <a:moveTo>
                      <a:pt x="28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4" y="42"/>
                      <a:pt x="55" y="40"/>
                      <a:pt x="55" y="38"/>
                    </a:cubicBezTo>
                    <a:cubicBezTo>
                      <a:pt x="55" y="36"/>
                      <a:pt x="54" y="34"/>
                      <a:pt x="51" y="34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26" y="34"/>
                      <a:pt x="24" y="36"/>
                      <a:pt x="24" y="38"/>
                    </a:cubicBezTo>
                    <a:cubicBezTo>
                      <a:pt x="24" y="40"/>
                      <a:pt x="26" y="42"/>
                      <a:pt x="28" y="42"/>
                    </a:cubicBezTo>
                    <a:close/>
                    <a:moveTo>
                      <a:pt x="100" y="121"/>
                    </a:moveTo>
                    <a:cubicBezTo>
                      <a:pt x="66" y="121"/>
                      <a:pt x="66" y="121"/>
                      <a:pt x="66" y="121"/>
                    </a:cubicBezTo>
                    <a:cubicBezTo>
                      <a:pt x="64" y="121"/>
                      <a:pt x="62" y="123"/>
                      <a:pt x="62" y="125"/>
                    </a:cubicBezTo>
                    <a:cubicBezTo>
                      <a:pt x="62" y="127"/>
                      <a:pt x="64" y="129"/>
                      <a:pt x="66" y="129"/>
                    </a:cubicBezTo>
                    <a:cubicBezTo>
                      <a:pt x="100" y="129"/>
                      <a:pt x="100" y="129"/>
                      <a:pt x="100" y="129"/>
                    </a:cubicBezTo>
                    <a:cubicBezTo>
                      <a:pt x="102" y="129"/>
                      <a:pt x="104" y="127"/>
                      <a:pt x="104" y="125"/>
                    </a:cubicBezTo>
                    <a:cubicBezTo>
                      <a:pt x="104" y="123"/>
                      <a:pt x="102" y="121"/>
                      <a:pt x="100" y="121"/>
                    </a:cubicBezTo>
                    <a:close/>
                    <a:moveTo>
                      <a:pt x="66" y="96"/>
                    </a:moveTo>
                    <a:cubicBezTo>
                      <a:pt x="100" y="96"/>
                      <a:pt x="100" y="96"/>
                      <a:pt x="100" y="96"/>
                    </a:cubicBezTo>
                    <a:cubicBezTo>
                      <a:pt x="102" y="96"/>
                      <a:pt x="104" y="95"/>
                      <a:pt x="104" y="92"/>
                    </a:cubicBezTo>
                    <a:cubicBezTo>
                      <a:pt x="104" y="90"/>
                      <a:pt x="102" y="88"/>
                      <a:pt x="100" y="88"/>
                    </a:cubicBezTo>
                    <a:cubicBezTo>
                      <a:pt x="66" y="88"/>
                      <a:pt x="66" y="88"/>
                      <a:pt x="66" y="88"/>
                    </a:cubicBezTo>
                    <a:cubicBezTo>
                      <a:pt x="63" y="88"/>
                      <a:pt x="62" y="90"/>
                      <a:pt x="62" y="92"/>
                    </a:cubicBezTo>
                    <a:cubicBezTo>
                      <a:pt x="62" y="95"/>
                      <a:pt x="63" y="96"/>
                      <a:pt x="66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39" name="Freeform 37"/>
              <p:cNvSpPr/>
              <p:nvPr/>
            </p:nvSpPr>
            <p:spPr bwMode="auto">
              <a:xfrm>
                <a:off x="3530192" y="2821078"/>
                <a:ext cx="323850" cy="304800"/>
              </a:xfrm>
              <a:custGeom>
                <a:avLst/>
                <a:gdLst>
                  <a:gd name="T0" fmla="*/ 0 w 86"/>
                  <a:gd name="T1" fmla="*/ 41 h 81"/>
                  <a:gd name="T2" fmla="*/ 4 w 86"/>
                  <a:gd name="T3" fmla="*/ 45 h 81"/>
                  <a:gd name="T4" fmla="*/ 18 w 86"/>
                  <a:gd name="T5" fmla="*/ 45 h 81"/>
                  <a:gd name="T6" fmla="*/ 18 w 86"/>
                  <a:gd name="T7" fmla="*/ 77 h 81"/>
                  <a:gd name="T8" fmla="*/ 22 w 86"/>
                  <a:gd name="T9" fmla="*/ 81 h 81"/>
                  <a:gd name="T10" fmla="*/ 64 w 86"/>
                  <a:gd name="T11" fmla="*/ 81 h 81"/>
                  <a:gd name="T12" fmla="*/ 68 w 86"/>
                  <a:gd name="T13" fmla="*/ 77 h 81"/>
                  <a:gd name="T14" fmla="*/ 68 w 86"/>
                  <a:gd name="T15" fmla="*/ 45 h 81"/>
                  <a:gd name="T16" fmla="*/ 82 w 86"/>
                  <a:gd name="T17" fmla="*/ 45 h 81"/>
                  <a:gd name="T18" fmla="*/ 86 w 86"/>
                  <a:gd name="T19" fmla="*/ 41 h 81"/>
                  <a:gd name="T20" fmla="*/ 85 w 86"/>
                  <a:gd name="T21" fmla="*/ 38 h 81"/>
                  <a:gd name="T22" fmla="*/ 85 w 86"/>
                  <a:gd name="T23" fmla="*/ 38 h 81"/>
                  <a:gd name="T24" fmla="*/ 46 w 86"/>
                  <a:gd name="T25" fmla="*/ 1 h 81"/>
                  <a:gd name="T26" fmla="*/ 43 w 86"/>
                  <a:gd name="T27" fmla="*/ 0 h 81"/>
                  <a:gd name="T28" fmla="*/ 40 w 86"/>
                  <a:gd name="T29" fmla="*/ 1 h 81"/>
                  <a:gd name="T30" fmla="*/ 40 w 86"/>
                  <a:gd name="T31" fmla="*/ 1 h 81"/>
                  <a:gd name="T32" fmla="*/ 1 w 86"/>
                  <a:gd name="T33" fmla="*/ 38 h 81"/>
                  <a:gd name="T34" fmla="*/ 1 w 86"/>
                  <a:gd name="T35" fmla="*/ 38 h 81"/>
                  <a:gd name="T36" fmla="*/ 1 w 86"/>
                  <a:gd name="T37" fmla="*/ 38 h 81"/>
                  <a:gd name="T38" fmla="*/ 1 w 86"/>
                  <a:gd name="T39" fmla="*/ 39 h 81"/>
                  <a:gd name="T40" fmla="*/ 0 w 86"/>
                  <a:gd name="T41" fmla="*/ 4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81">
                    <a:moveTo>
                      <a:pt x="0" y="41"/>
                    </a:moveTo>
                    <a:cubicBezTo>
                      <a:pt x="0" y="43"/>
                      <a:pt x="2" y="45"/>
                      <a:pt x="4" y="45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77"/>
                      <a:pt x="18" y="77"/>
                      <a:pt x="18" y="77"/>
                    </a:cubicBezTo>
                    <a:cubicBezTo>
                      <a:pt x="18" y="79"/>
                      <a:pt x="20" y="81"/>
                      <a:pt x="22" y="81"/>
                    </a:cubicBezTo>
                    <a:cubicBezTo>
                      <a:pt x="64" y="81"/>
                      <a:pt x="64" y="81"/>
                      <a:pt x="64" y="81"/>
                    </a:cubicBezTo>
                    <a:cubicBezTo>
                      <a:pt x="66" y="81"/>
                      <a:pt x="68" y="79"/>
                      <a:pt x="68" y="77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4" y="45"/>
                      <a:pt x="86" y="43"/>
                      <a:pt x="86" y="41"/>
                    </a:cubicBezTo>
                    <a:cubicBezTo>
                      <a:pt x="86" y="40"/>
                      <a:pt x="86" y="39"/>
                      <a:pt x="85" y="38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"/>
                      <a:pt x="44" y="0"/>
                      <a:pt x="43" y="0"/>
                    </a:cubicBezTo>
                    <a:cubicBezTo>
                      <a:pt x="42" y="0"/>
                      <a:pt x="41" y="1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39"/>
                      <a:pt x="0" y="40"/>
                      <a:pt x="0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4411859" y="2056835"/>
            <a:ext cx="1698137" cy="1953557"/>
            <a:chOff x="4411859" y="2589791"/>
            <a:chExt cx="1698137" cy="1953557"/>
          </a:xfrm>
        </p:grpSpPr>
        <p:grpSp>
          <p:nvGrpSpPr>
            <p:cNvPr id="28" name="组合 27"/>
            <p:cNvGrpSpPr/>
            <p:nvPr/>
          </p:nvGrpSpPr>
          <p:grpSpPr>
            <a:xfrm>
              <a:off x="4411859" y="2589791"/>
              <a:ext cx="1698137" cy="1953557"/>
              <a:chOff x="4037938" y="2247255"/>
              <a:chExt cx="1945552" cy="2238186"/>
            </a:xfrm>
          </p:grpSpPr>
          <p:sp>
            <p:nvSpPr>
              <p:cNvPr id="34" name="Freeform 6"/>
              <p:cNvSpPr/>
              <p:nvPr/>
            </p:nvSpPr>
            <p:spPr bwMode="auto">
              <a:xfrm>
                <a:off x="4673984" y="2247255"/>
                <a:ext cx="1309506" cy="2238186"/>
              </a:xfrm>
              <a:custGeom>
                <a:avLst/>
                <a:gdLst>
                  <a:gd name="T0" fmla="*/ 521 w 521"/>
                  <a:gd name="T1" fmla="*/ 891 h 891"/>
                  <a:gd name="T2" fmla="*/ 327 w 521"/>
                  <a:gd name="T3" fmla="*/ 890 h 891"/>
                  <a:gd name="T4" fmla="*/ 290 w 521"/>
                  <a:gd name="T5" fmla="*/ 875 h 891"/>
                  <a:gd name="T6" fmla="*/ 19 w 521"/>
                  <a:gd name="T7" fmla="*/ 621 h 891"/>
                  <a:gd name="T8" fmla="*/ 13 w 521"/>
                  <a:gd name="T9" fmla="*/ 590 h 891"/>
                  <a:gd name="T10" fmla="*/ 7 w 521"/>
                  <a:gd name="T11" fmla="*/ 439 h 891"/>
                  <a:gd name="T12" fmla="*/ 8 w 521"/>
                  <a:gd name="T13" fmla="*/ 413 h 891"/>
                  <a:gd name="T14" fmla="*/ 382 w 521"/>
                  <a:gd name="T15" fmla="*/ 12 h 891"/>
                  <a:gd name="T16" fmla="*/ 389 w 521"/>
                  <a:gd name="T17" fmla="*/ 0 h 891"/>
                  <a:gd name="T18" fmla="*/ 394 w 521"/>
                  <a:gd name="T19" fmla="*/ 3 h 891"/>
                  <a:gd name="T20" fmla="*/ 396 w 521"/>
                  <a:gd name="T21" fmla="*/ 17 h 891"/>
                  <a:gd name="T22" fmla="*/ 396 w 521"/>
                  <a:gd name="T23" fmla="*/ 187 h 891"/>
                  <a:gd name="T24" fmla="*/ 379 w 521"/>
                  <a:gd name="T25" fmla="*/ 222 h 891"/>
                  <a:gd name="T26" fmla="*/ 122 w 521"/>
                  <a:gd name="T27" fmla="*/ 508 h 891"/>
                  <a:gd name="T28" fmla="*/ 113 w 521"/>
                  <a:gd name="T29" fmla="*/ 520 h 891"/>
                  <a:gd name="T30" fmla="*/ 145 w 521"/>
                  <a:gd name="T31" fmla="*/ 549 h 891"/>
                  <a:gd name="T32" fmla="*/ 508 w 521"/>
                  <a:gd name="T33" fmla="*/ 875 h 891"/>
                  <a:gd name="T34" fmla="*/ 521 w 521"/>
                  <a:gd name="T35" fmla="*/ 891 h 891"/>
                  <a:gd name="T36" fmla="*/ 521 w 521"/>
                  <a:gd name="T37" fmla="*/ 891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21" h="891">
                    <a:moveTo>
                      <a:pt x="521" y="891"/>
                    </a:moveTo>
                    <a:cubicBezTo>
                      <a:pt x="457" y="891"/>
                      <a:pt x="392" y="890"/>
                      <a:pt x="327" y="890"/>
                    </a:cubicBezTo>
                    <a:cubicBezTo>
                      <a:pt x="312" y="890"/>
                      <a:pt x="301" y="886"/>
                      <a:pt x="290" y="875"/>
                    </a:cubicBezTo>
                    <a:cubicBezTo>
                      <a:pt x="200" y="790"/>
                      <a:pt x="110" y="706"/>
                      <a:pt x="19" y="621"/>
                    </a:cubicBezTo>
                    <a:cubicBezTo>
                      <a:pt x="8" y="611"/>
                      <a:pt x="5" y="604"/>
                      <a:pt x="13" y="590"/>
                    </a:cubicBezTo>
                    <a:cubicBezTo>
                      <a:pt x="41" y="539"/>
                      <a:pt x="38" y="488"/>
                      <a:pt x="7" y="439"/>
                    </a:cubicBezTo>
                    <a:cubicBezTo>
                      <a:pt x="0" y="428"/>
                      <a:pt x="0" y="422"/>
                      <a:pt x="8" y="413"/>
                    </a:cubicBezTo>
                    <a:cubicBezTo>
                      <a:pt x="133" y="280"/>
                      <a:pt x="257" y="146"/>
                      <a:pt x="382" y="12"/>
                    </a:cubicBezTo>
                    <a:cubicBezTo>
                      <a:pt x="385" y="9"/>
                      <a:pt x="386" y="4"/>
                      <a:pt x="389" y="0"/>
                    </a:cubicBezTo>
                    <a:cubicBezTo>
                      <a:pt x="391" y="1"/>
                      <a:pt x="393" y="2"/>
                      <a:pt x="394" y="3"/>
                    </a:cubicBezTo>
                    <a:cubicBezTo>
                      <a:pt x="395" y="8"/>
                      <a:pt x="396" y="13"/>
                      <a:pt x="396" y="17"/>
                    </a:cubicBezTo>
                    <a:cubicBezTo>
                      <a:pt x="396" y="74"/>
                      <a:pt x="397" y="131"/>
                      <a:pt x="396" y="187"/>
                    </a:cubicBezTo>
                    <a:cubicBezTo>
                      <a:pt x="395" y="199"/>
                      <a:pt x="388" y="212"/>
                      <a:pt x="379" y="222"/>
                    </a:cubicBezTo>
                    <a:cubicBezTo>
                      <a:pt x="294" y="318"/>
                      <a:pt x="208" y="413"/>
                      <a:pt x="122" y="508"/>
                    </a:cubicBezTo>
                    <a:cubicBezTo>
                      <a:pt x="119" y="511"/>
                      <a:pt x="117" y="515"/>
                      <a:pt x="113" y="520"/>
                    </a:cubicBezTo>
                    <a:cubicBezTo>
                      <a:pt x="124" y="530"/>
                      <a:pt x="134" y="539"/>
                      <a:pt x="145" y="549"/>
                    </a:cubicBezTo>
                    <a:cubicBezTo>
                      <a:pt x="266" y="658"/>
                      <a:pt x="387" y="766"/>
                      <a:pt x="508" y="875"/>
                    </a:cubicBezTo>
                    <a:cubicBezTo>
                      <a:pt x="513" y="879"/>
                      <a:pt x="517" y="886"/>
                      <a:pt x="521" y="891"/>
                    </a:cubicBezTo>
                    <a:cubicBezTo>
                      <a:pt x="521" y="891"/>
                      <a:pt x="521" y="891"/>
                      <a:pt x="521" y="8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35" name="Freeform 10"/>
              <p:cNvSpPr/>
              <p:nvPr/>
            </p:nvSpPr>
            <p:spPr bwMode="auto">
              <a:xfrm>
                <a:off x="4037938" y="3171926"/>
                <a:ext cx="638718" cy="721564"/>
              </a:xfrm>
              <a:custGeom>
                <a:avLst/>
                <a:gdLst>
                  <a:gd name="T0" fmla="*/ 1 w 254"/>
                  <a:gd name="T1" fmla="*/ 153 h 287"/>
                  <a:gd name="T2" fmla="*/ 40 w 254"/>
                  <a:gd name="T3" fmla="*/ 48 h 287"/>
                  <a:gd name="T4" fmla="*/ 204 w 254"/>
                  <a:gd name="T5" fmla="*/ 47 h 287"/>
                  <a:gd name="T6" fmla="*/ 237 w 254"/>
                  <a:gd name="T7" fmla="*/ 193 h 287"/>
                  <a:gd name="T8" fmla="*/ 136 w 254"/>
                  <a:gd name="T9" fmla="*/ 281 h 287"/>
                  <a:gd name="T10" fmla="*/ 33 w 254"/>
                  <a:gd name="T11" fmla="*/ 238 h 287"/>
                  <a:gd name="T12" fmla="*/ 1 w 254"/>
                  <a:gd name="T13" fmla="*/ 153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4" h="287">
                    <a:moveTo>
                      <a:pt x="1" y="153"/>
                    </a:moveTo>
                    <a:cubicBezTo>
                      <a:pt x="1" y="108"/>
                      <a:pt x="14" y="75"/>
                      <a:pt x="40" y="48"/>
                    </a:cubicBezTo>
                    <a:cubicBezTo>
                      <a:pt x="86" y="0"/>
                      <a:pt x="158" y="0"/>
                      <a:pt x="204" y="47"/>
                    </a:cubicBezTo>
                    <a:cubicBezTo>
                      <a:pt x="244" y="89"/>
                      <a:pt x="254" y="139"/>
                      <a:pt x="237" y="193"/>
                    </a:cubicBezTo>
                    <a:cubicBezTo>
                      <a:pt x="221" y="242"/>
                      <a:pt x="189" y="274"/>
                      <a:pt x="136" y="281"/>
                    </a:cubicBezTo>
                    <a:cubicBezTo>
                      <a:pt x="94" y="287"/>
                      <a:pt x="59" y="270"/>
                      <a:pt x="33" y="238"/>
                    </a:cubicBezTo>
                    <a:cubicBezTo>
                      <a:pt x="11" y="211"/>
                      <a:pt x="0" y="180"/>
                      <a:pt x="1" y="153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</p:grpSp>
        <p:grpSp>
          <p:nvGrpSpPr>
            <p:cNvPr id="29" name="组合 28"/>
            <p:cNvGrpSpPr>
              <a:grpSpLocks noChangeAspect="1"/>
            </p:cNvGrpSpPr>
            <p:nvPr/>
          </p:nvGrpSpPr>
          <p:grpSpPr>
            <a:xfrm>
              <a:off x="4569829" y="3619726"/>
              <a:ext cx="196412" cy="192992"/>
              <a:chOff x="3488917" y="4964203"/>
              <a:chExt cx="638175" cy="627063"/>
            </a:xfrm>
            <a:solidFill>
              <a:schemeClr val="bg1"/>
            </a:solidFill>
          </p:grpSpPr>
          <p:sp>
            <p:nvSpPr>
              <p:cNvPr id="30" name="Freeform 66"/>
              <p:cNvSpPr/>
              <p:nvPr/>
            </p:nvSpPr>
            <p:spPr bwMode="auto">
              <a:xfrm>
                <a:off x="3544480" y="5327741"/>
                <a:ext cx="249238" cy="249238"/>
              </a:xfrm>
              <a:custGeom>
                <a:avLst/>
                <a:gdLst>
                  <a:gd name="T0" fmla="*/ 83 w 157"/>
                  <a:gd name="T1" fmla="*/ 50 h 157"/>
                  <a:gd name="T2" fmla="*/ 55 w 157"/>
                  <a:gd name="T3" fmla="*/ 55 h 157"/>
                  <a:gd name="T4" fmla="*/ 0 w 157"/>
                  <a:gd name="T5" fmla="*/ 135 h 157"/>
                  <a:gd name="T6" fmla="*/ 22 w 157"/>
                  <a:gd name="T7" fmla="*/ 157 h 157"/>
                  <a:gd name="T8" fmla="*/ 102 w 157"/>
                  <a:gd name="T9" fmla="*/ 102 h 157"/>
                  <a:gd name="T10" fmla="*/ 107 w 157"/>
                  <a:gd name="T11" fmla="*/ 74 h 157"/>
                  <a:gd name="T12" fmla="*/ 157 w 157"/>
                  <a:gd name="T13" fmla="*/ 24 h 157"/>
                  <a:gd name="T14" fmla="*/ 133 w 157"/>
                  <a:gd name="T15" fmla="*/ 0 h 157"/>
                  <a:gd name="T16" fmla="*/ 83 w 157"/>
                  <a:gd name="T17" fmla="*/ 5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7" h="157">
                    <a:moveTo>
                      <a:pt x="83" y="50"/>
                    </a:moveTo>
                    <a:lnTo>
                      <a:pt x="55" y="55"/>
                    </a:lnTo>
                    <a:lnTo>
                      <a:pt x="0" y="135"/>
                    </a:lnTo>
                    <a:lnTo>
                      <a:pt x="22" y="157"/>
                    </a:lnTo>
                    <a:lnTo>
                      <a:pt x="102" y="102"/>
                    </a:lnTo>
                    <a:lnTo>
                      <a:pt x="107" y="74"/>
                    </a:lnTo>
                    <a:lnTo>
                      <a:pt x="157" y="24"/>
                    </a:lnTo>
                    <a:lnTo>
                      <a:pt x="133" y="0"/>
                    </a:lnTo>
                    <a:lnTo>
                      <a:pt x="83" y="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31" name="Freeform 67"/>
              <p:cNvSpPr>
                <a:spLocks noEditPoints="1"/>
              </p:cNvSpPr>
              <p:nvPr/>
            </p:nvSpPr>
            <p:spPr bwMode="auto">
              <a:xfrm>
                <a:off x="3739742" y="5000716"/>
                <a:ext cx="387350" cy="387350"/>
              </a:xfrm>
              <a:custGeom>
                <a:avLst/>
                <a:gdLst>
                  <a:gd name="T0" fmla="*/ 94 w 103"/>
                  <a:gd name="T1" fmla="*/ 9 h 103"/>
                  <a:gd name="T2" fmla="*/ 63 w 103"/>
                  <a:gd name="T3" fmla="*/ 9 h 103"/>
                  <a:gd name="T4" fmla="*/ 0 w 103"/>
                  <a:gd name="T5" fmla="*/ 71 h 103"/>
                  <a:gd name="T6" fmla="*/ 31 w 103"/>
                  <a:gd name="T7" fmla="*/ 103 h 103"/>
                  <a:gd name="T8" fmla="*/ 94 w 103"/>
                  <a:gd name="T9" fmla="*/ 40 h 103"/>
                  <a:gd name="T10" fmla="*/ 94 w 103"/>
                  <a:gd name="T11" fmla="*/ 9 h 103"/>
                  <a:gd name="T12" fmla="*/ 27 w 103"/>
                  <a:gd name="T13" fmla="*/ 69 h 103"/>
                  <a:gd name="T14" fmla="*/ 21 w 103"/>
                  <a:gd name="T15" fmla="*/ 69 h 103"/>
                  <a:gd name="T16" fmla="*/ 21 w 103"/>
                  <a:gd name="T17" fmla="*/ 64 h 103"/>
                  <a:gd name="T18" fmla="*/ 70 w 103"/>
                  <a:gd name="T19" fmla="*/ 15 h 103"/>
                  <a:gd name="T20" fmla="*/ 76 w 103"/>
                  <a:gd name="T21" fmla="*/ 15 h 103"/>
                  <a:gd name="T22" fmla="*/ 76 w 103"/>
                  <a:gd name="T23" fmla="*/ 20 h 103"/>
                  <a:gd name="T24" fmla="*/ 27 w 103"/>
                  <a:gd name="T25" fmla="*/ 69 h 103"/>
                  <a:gd name="T26" fmla="*/ 88 w 103"/>
                  <a:gd name="T27" fmla="*/ 32 h 103"/>
                  <a:gd name="T28" fmla="*/ 39 w 103"/>
                  <a:gd name="T29" fmla="*/ 81 h 103"/>
                  <a:gd name="T30" fmla="*/ 33 w 103"/>
                  <a:gd name="T31" fmla="*/ 81 h 103"/>
                  <a:gd name="T32" fmla="*/ 33 w 103"/>
                  <a:gd name="T33" fmla="*/ 76 h 103"/>
                  <a:gd name="T34" fmla="*/ 82 w 103"/>
                  <a:gd name="T35" fmla="*/ 27 h 103"/>
                  <a:gd name="T36" fmla="*/ 88 w 103"/>
                  <a:gd name="T37" fmla="*/ 27 h 103"/>
                  <a:gd name="T38" fmla="*/ 88 w 103"/>
                  <a:gd name="T39" fmla="*/ 3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3" h="103">
                    <a:moveTo>
                      <a:pt x="94" y="9"/>
                    </a:moveTo>
                    <a:cubicBezTo>
                      <a:pt x="85" y="0"/>
                      <a:pt x="71" y="0"/>
                      <a:pt x="63" y="9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103" y="32"/>
                      <a:pt x="103" y="18"/>
                      <a:pt x="94" y="9"/>
                    </a:cubicBezTo>
                    <a:close/>
                    <a:moveTo>
                      <a:pt x="27" y="69"/>
                    </a:moveTo>
                    <a:cubicBezTo>
                      <a:pt x="26" y="71"/>
                      <a:pt x="23" y="71"/>
                      <a:pt x="21" y="69"/>
                    </a:cubicBezTo>
                    <a:cubicBezTo>
                      <a:pt x="20" y="68"/>
                      <a:pt x="20" y="65"/>
                      <a:pt x="21" y="64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2" y="13"/>
                      <a:pt x="75" y="13"/>
                      <a:pt x="76" y="15"/>
                    </a:cubicBezTo>
                    <a:cubicBezTo>
                      <a:pt x="78" y="16"/>
                      <a:pt x="78" y="19"/>
                      <a:pt x="76" y="20"/>
                    </a:cubicBezTo>
                    <a:lnTo>
                      <a:pt x="27" y="69"/>
                    </a:lnTo>
                    <a:close/>
                    <a:moveTo>
                      <a:pt x="88" y="32"/>
                    </a:moveTo>
                    <a:cubicBezTo>
                      <a:pt x="39" y="81"/>
                      <a:pt x="39" y="81"/>
                      <a:pt x="39" y="81"/>
                    </a:cubicBezTo>
                    <a:cubicBezTo>
                      <a:pt x="38" y="83"/>
                      <a:pt x="35" y="83"/>
                      <a:pt x="33" y="81"/>
                    </a:cubicBezTo>
                    <a:cubicBezTo>
                      <a:pt x="32" y="80"/>
                      <a:pt x="32" y="77"/>
                      <a:pt x="33" y="76"/>
                    </a:cubicBezTo>
                    <a:cubicBezTo>
                      <a:pt x="82" y="27"/>
                      <a:pt x="82" y="27"/>
                      <a:pt x="82" y="27"/>
                    </a:cubicBezTo>
                    <a:cubicBezTo>
                      <a:pt x="84" y="25"/>
                      <a:pt x="87" y="25"/>
                      <a:pt x="88" y="27"/>
                    </a:cubicBezTo>
                    <a:cubicBezTo>
                      <a:pt x="90" y="28"/>
                      <a:pt x="90" y="31"/>
                      <a:pt x="8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32" name="Freeform 68"/>
              <p:cNvSpPr>
                <a:spLocks noEditPoints="1"/>
              </p:cNvSpPr>
              <p:nvPr/>
            </p:nvSpPr>
            <p:spPr bwMode="auto">
              <a:xfrm>
                <a:off x="3849280" y="5327741"/>
                <a:ext cx="263525" cy="263525"/>
              </a:xfrm>
              <a:custGeom>
                <a:avLst/>
                <a:gdLst>
                  <a:gd name="T0" fmla="*/ 61 w 70"/>
                  <a:gd name="T1" fmla="*/ 30 h 70"/>
                  <a:gd name="T2" fmla="*/ 61 w 70"/>
                  <a:gd name="T3" fmla="*/ 30 h 70"/>
                  <a:gd name="T4" fmla="*/ 29 w 70"/>
                  <a:gd name="T5" fmla="*/ 0 h 70"/>
                  <a:gd name="T6" fmla="*/ 0 w 70"/>
                  <a:gd name="T7" fmla="*/ 29 h 70"/>
                  <a:gd name="T8" fmla="*/ 30 w 70"/>
                  <a:gd name="T9" fmla="*/ 61 h 70"/>
                  <a:gd name="T10" fmla="*/ 30 w 70"/>
                  <a:gd name="T11" fmla="*/ 61 h 70"/>
                  <a:gd name="T12" fmla="*/ 62 w 70"/>
                  <a:gd name="T13" fmla="*/ 61 h 70"/>
                  <a:gd name="T14" fmla="*/ 61 w 70"/>
                  <a:gd name="T15" fmla="*/ 30 h 70"/>
                  <a:gd name="T16" fmla="*/ 52 w 70"/>
                  <a:gd name="T17" fmla="*/ 52 h 70"/>
                  <a:gd name="T18" fmla="*/ 40 w 70"/>
                  <a:gd name="T19" fmla="*/ 52 h 70"/>
                  <a:gd name="T20" fmla="*/ 40 w 70"/>
                  <a:gd name="T21" fmla="*/ 39 h 70"/>
                  <a:gd name="T22" fmla="*/ 52 w 70"/>
                  <a:gd name="T23" fmla="*/ 39 h 70"/>
                  <a:gd name="T24" fmla="*/ 52 w 70"/>
                  <a:gd name="T25" fmla="*/ 5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70">
                    <a:moveTo>
                      <a:pt x="61" y="30"/>
                    </a:moveTo>
                    <a:cubicBezTo>
                      <a:pt x="61" y="30"/>
                      <a:pt x="61" y="30"/>
                      <a:pt x="61" y="3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14" y="43"/>
                      <a:pt x="25" y="55"/>
                      <a:pt x="30" y="61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9" y="69"/>
                      <a:pt x="53" y="70"/>
                      <a:pt x="62" y="61"/>
                    </a:cubicBezTo>
                    <a:cubicBezTo>
                      <a:pt x="70" y="52"/>
                      <a:pt x="70" y="38"/>
                      <a:pt x="61" y="30"/>
                    </a:cubicBezTo>
                    <a:close/>
                    <a:moveTo>
                      <a:pt x="52" y="52"/>
                    </a:moveTo>
                    <a:cubicBezTo>
                      <a:pt x="49" y="55"/>
                      <a:pt x="43" y="55"/>
                      <a:pt x="40" y="52"/>
                    </a:cubicBezTo>
                    <a:cubicBezTo>
                      <a:pt x="36" y="48"/>
                      <a:pt x="36" y="43"/>
                      <a:pt x="40" y="39"/>
                    </a:cubicBezTo>
                    <a:cubicBezTo>
                      <a:pt x="43" y="36"/>
                      <a:pt x="49" y="36"/>
                      <a:pt x="52" y="39"/>
                    </a:cubicBezTo>
                    <a:cubicBezTo>
                      <a:pt x="56" y="43"/>
                      <a:pt x="56" y="48"/>
                      <a:pt x="52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33" name="Freeform 69"/>
              <p:cNvSpPr/>
              <p:nvPr/>
            </p:nvSpPr>
            <p:spPr bwMode="auto">
              <a:xfrm>
                <a:off x="3488917" y="4964203"/>
                <a:ext cx="307975" cy="307975"/>
              </a:xfrm>
              <a:custGeom>
                <a:avLst/>
                <a:gdLst>
                  <a:gd name="T0" fmla="*/ 41 w 82"/>
                  <a:gd name="T1" fmla="*/ 0 h 82"/>
                  <a:gd name="T2" fmla="*/ 25 w 82"/>
                  <a:gd name="T3" fmla="*/ 3 h 82"/>
                  <a:gd name="T4" fmla="*/ 47 w 82"/>
                  <a:gd name="T5" fmla="*/ 25 h 82"/>
                  <a:gd name="T6" fmla="*/ 47 w 82"/>
                  <a:gd name="T7" fmla="*/ 39 h 82"/>
                  <a:gd name="T8" fmla="*/ 39 w 82"/>
                  <a:gd name="T9" fmla="*/ 48 h 82"/>
                  <a:gd name="T10" fmla="*/ 24 w 82"/>
                  <a:gd name="T11" fmla="*/ 48 h 82"/>
                  <a:gd name="T12" fmla="*/ 2 w 82"/>
                  <a:gd name="T13" fmla="*/ 26 h 82"/>
                  <a:gd name="T14" fmla="*/ 0 w 82"/>
                  <a:gd name="T15" fmla="*/ 41 h 82"/>
                  <a:gd name="T16" fmla="*/ 41 w 82"/>
                  <a:gd name="T17" fmla="*/ 82 h 82"/>
                  <a:gd name="T18" fmla="*/ 82 w 82"/>
                  <a:gd name="T19" fmla="*/ 41 h 82"/>
                  <a:gd name="T20" fmla="*/ 41 w 82"/>
                  <a:gd name="T2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2" h="82">
                    <a:moveTo>
                      <a:pt x="41" y="0"/>
                    </a:moveTo>
                    <a:cubicBezTo>
                      <a:pt x="35" y="0"/>
                      <a:pt x="30" y="1"/>
                      <a:pt x="25" y="3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51" y="29"/>
                      <a:pt x="51" y="35"/>
                      <a:pt x="47" y="39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5" y="52"/>
                      <a:pt x="28" y="52"/>
                      <a:pt x="24" y="48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30"/>
                      <a:pt x="0" y="35"/>
                      <a:pt x="0" y="41"/>
                    </a:cubicBezTo>
                    <a:cubicBezTo>
                      <a:pt x="0" y="63"/>
                      <a:pt x="18" y="82"/>
                      <a:pt x="41" y="82"/>
                    </a:cubicBezTo>
                    <a:cubicBezTo>
                      <a:pt x="63" y="82"/>
                      <a:pt x="82" y="63"/>
                      <a:pt x="82" y="41"/>
                    </a:cubicBezTo>
                    <a:cubicBezTo>
                      <a:pt x="82" y="18"/>
                      <a:pt x="63" y="0"/>
                      <a:pt x="4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5511683" y="1706944"/>
            <a:ext cx="1939562" cy="1689973"/>
            <a:chOff x="5511683" y="2239900"/>
            <a:chExt cx="1939562" cy="1689973"/>
          </a:xfrm>
          <a:solidFill>
            <a:schemeClr val="accent6">
              <a:lumMod val="50000"/>
            </a:schemeClr>
          </a:solidFill>
        </p:grpSpPr>
        <p:grpSp>
          <p:nvGrpSpPr>
            <p:cNvPr id="18" name="组合 17"/>
            <p:cNvGrpSpPr/>
            <p:nvPr/>
          </p:nvGrpSpPr>
          <p:grpSpPr>
            <a:xfrm>
              <a:off x="5511683" y="2239900"/>
              <a:ext cx="1939562" cy="1689973"/>
              <a:chOff x="5298004" y="1846386"/>
              <a:chExt cx="2222152" cy="1936198"/>
            </a:xfrm>
            <a:grpFill/>
          </p:grpSpPr>
          <p:sp>
            <p:nvSpPr>
              <p:cNvPr id="26" name="Freeform 8"/>
              <p:cNvSpPr/>
              <p:nvPr/>
            </p:nvSpPr>
            <p:spPr bwMode="auto">
              <a:xfrm>
                <a:off x="5298004" y="2509156"/>
                <a:ext cx="2222152" cy="1273428"/>
              </a:xfrm>
              <a:custGeom>
                <a:avLst/>
                <a:gdLst>
                  <a:gd name="T0" fmla="*/ 884 w 884"/>
                  <a:gd name="T1" fmla="*/ 395 h 507"/>
                  <a:gd name="T2" fmla="*/ 863 w 884"/>
                  <a:gd name="T3" fmla="*/ 396 h 507"/>
                  <a:gd name="T4" fmla="*/ 699 w 884"/>
                  <a:gd name="T5" fmla="*/ 395 h 507"/>
                  <a:gd name="T6" fmla="*/ 671 w 884"/>
                  <a:gd name="T7" fmla="*/ 385 h 507"/>
                  <a:gd name="T8" fmla="*/ 385 w 884"/>
                  <a:gd name="T9" fmla="*/ 126 h 507"/>
                  <a:gd name="T10" fmla="*/ 352 w 884"/>
                  <a:gd name="T11" fmla="*/ 127 h 507"/>
                  <a:gd name="T12" fmla="*/ 127 w 884"/>
                  <a:gd name="T13" fmla="*/ 379 h 507"/>
                  <a:gd name="T14" fmla="*/ 97 w 884"/>
                  <a:gd name="T15" fmla="*/ 417 h 507"/>
                  <a:gd name="T16" fmla="*/ 3 w 884"/>
                  <a:gd name="T17" fmla="*/ 507 h 507"/>
                  <a:gd name="T18" fmla="*/ 1 w 884"/>
                  <a:gd name="T19" fmla="*/ 490 h 507"/>
                  <a:gd name="T20" fmla="*/ 2 w 884"/>
                  <a:gd name="T21" fmla="*/ 327 h 507"/>
                  <a:gd name="T22" fmla="*/ 18 w 884"/>
                  <a:gd name="T23" fmla="*/ 290 h 507"/>
                  <a:gd name="T24" fmla="*/ 230 w 884"/>
                  <a:gd name="T25" fmla="*/ 59 h 507"/>
                  <a:gd name="T26" fmla="*/ 270 w 884"/>
                  <a:gd name="T27" fmla="*/ 16 h 507"/>
                  <a:gd name="T28" fmla="*/ 294 w 884"/>
                  <a:gd name="T29" fmla="*/ 13 h 507"/>
                  <a:gd name="T30" fmla="*/ 449 w 884"/>
                  <a:gd name="T31" fmla="*/ 7 h 507"/>
                  <a:gd name="T32" fmla="*/ 472 w 884"/>
                  <a:gd name="T33" fmla="*/ 8 h 507"/>
                  <a:gd name="T34" fmla="*/ 875 w 884"/>
                  <a:gd name="T35" fmla="*/ 384 h 507"/>
                  <a:gd name="T36" fmla="*/ 884 w 884"/>
                  <a:gd name="T37" fmla="*/ 395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84" h="507">
                    <a:moveTo>
                      <a:pt x="884" y="395"/>
                    </a:moveTo>
                    <a:cubicBezTo>
                      <a:pt x="875" y="395"/>
                      <a:pt x="869" y="396"/>
                      <a:pt x="863" y="396"/>
                    </a:cubicBezTo>
                    <a:cubicBezTo>
                      <a:pt x="808" y="396"/>
                      <a:pt x="754" y="397"/>
                      <a:pt x="699" y="395"/>
                    </a:cubicBezTo>
                    <a:cubicBezTo>
                      <a:pt x="690" y="395"/>
                      <a:pt x="678" y="391"/>
                      <a:pt x="671" y="385"/>
                    </a:cubicBezTo>
                    <a:cubicBezTo>
                      <a:pt x="575" y="299"/>
                      <a:pt x="480" y="213"/>
                      <a:pt x="385" y="126"/>
                    </a:cubicBezTo>
                    <a:cubicBezTo>
                      <a:pt x="372" y="113"/>
                      <a:pt x="364" y="113"/>
                      <a:pt x="352" y="127"/>
                    </a:cubicBezTo>
                    <a:cubicBezTo>
                      <a:pt x="277" y="212"/>
                      <a:pt x="202" y="295"/>
                      <a:pt x="127" y="379"/>
                    </a:cubicBezTo>
                    <a:cubicBezTo>
                      <a:pt x="116" y="391"/>
                      <a:pt x="109" y="405"/>
                      <a:pt x="97" y="417"/>
                    </a:cubicBezTo>
                    <a:cubicBezTo>
                      <a:pt x="67" y="447"/>
                      <a:pt x="36" y="476"/>
                      <a:pt x="3" y="507"/>
                    </a:cubicBezTo>
                    <a:cubicBezTo>
                      <a:pt x="3" y="502"/>
                      <a:pt x="1" y="496"/>
                      <a:pt x="1" y="490"/>
                    </a:cubicBezTo>
                    <a:cubicBezTo>
                      <a:pt x="1" y="436"/>
                      <a:pt x="0" y="381"/>
                      <a:pt x="2" y="327"/>
                    </a:cubicBezTo>
                    <a:cubicBezTo>
                      <a:pt x="2" y="314"/>
                      <a:pt x="9" y="299"/>
                      <a:pt x="18" y="290"/>
                    </a:cubicBezTo>
                    <a:cubicBezTo>
                      <a:pt x="88" y="212"/>
                      <a:pt x="159" y="136"/>
                      <a:pt x="230" y="59"/>
                    </a:cubicBezTo>
                    <a:cubicBezTo>
                      <a:pt x="244" y="45"/>
                      <a:pt x="257" y="31"/>
                      <a:pt x="270" y="16"/>
                    </a:cubicBezTo>
                    <a:cubicBezTo>
                      <a:pt x="277" y="8"/>
                      <a:pt x="284" y="8"/>
                      <a:pt x="294" y="13"/>
                    </a:cubicBezTo>
                    <a:cubicBezTo>
                      <a:pt x="347" y="41"/>
                      <a:pt x="399" y="40"/>
                      <a:pt x="449" y="7"/>
                    </a:cubicBezTo>
                    <a:cubicBezTo>
                      <a:pt x="458" y="1"/>
                      <a:pt x="463" y="0"/>
                      <a:pt x="472" y="8"/>
                    </a:cubicBezTo>
                    <a:cubicBezTo>
                      <a:pt x="606" y="133"/>
                      <a:pt x="741" y="259"/>
                      <a:pt x="875" y="384"/>
                    </a:cubicBezTo>
                    <a:cubicBezTo>
                      <a:pt x="878" y="386"/>
                      <a:pt x="880" y="389"/>
                      <a:pt x="884" y="39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27" name="Freeform 12"/>
              <p:cNvSpPr/>
              <p:nvPr/>
            </p:nvSpPr>
            <p:spPr bwMode="auto">
              <a:xfrm>
                <a:off x="5855212" y="1846386"/>
                <a:ext cx="734927" cy="642727"/>
              </a:xfrm>
              <a:custGeom>
                <a:avLst/>
                <a:gdLst>
                  <a:gd name="T0" fmla="*/ 154 w 292"/>
                  <a:gd name="T1" fmla="*/ 256 h 256"/>
                  <a:gd name="T2" fmla="*/ 58 w 292"/>
                  <a:gd name="T3" fmla="*/ 223 h 256"/>
                  <a:gd name="T4" fmla="*/ 55 w 292"/>
                  <a:gd name="T5" fmla="*/ 47 h 256"/>
                  <a:gd name="T6" fmla="*/ 242 w 292"/>
                  <a:gd name="T7" fmla="*/ 45 h 256"/>
                  <a:gd name="T8" fmla="*/ 281 w 292"/>
                  <a:gd name="T9" fmla="*/ 160 h 256"/>
                  <a:gd name="T10" fmla="*/ 184 w 292"/>
                  <a:gd name="T11" fmla="*/ 251 h 256"/>
                  <a:gd name="T12" fmla="*/ 154 w 292"/>
                  <a:gd name="T13" fmla="*/ 256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2" h="256">
                    <a:moveTo>
                      <a:pt x="154" y="256"/>
                    </a:moveTo>
                    <a:cubicBezTo>
                      <a:pt x="115" y="255"/>
                      <a:pt x="84" y="245"/>
                      <a:pt x="58" y="223"/>
                    </a:cubicBezTo>
                    <a:cubicBezTo>
                      <a:pt x="1" y="177"/>
                      <a:pt x="0" y="95"/>
                      <a:pt x="55" y="47"/>
                    </a:cubicBezTo>
                    <a:cubicBezTo>
                      <a:pt x="107" y="1"/>
                      <a:pt x="191" y="0"/>
                      <a:pt x="242" y="45"/>
                    </a:cubicBezTo>
                    <a:cubicBezTo>
                      <a:pt x="277" y="76"/>
                      <a:pt x="292" y="114"/>
                      <a:pt x="281" y="160"/>
                    </a:cubicBezTo>
                    <a:cubicBezTo>
                      <a:pt x="268" y="211"/>
                      <a:pt x="232" y="238"/>
                      <a:pt x="184" y="251"/>
                    </a:cubicBezTo>
                    <a:cubicBezTo>
                      <a:pt x="172" y="254"/>
                      <a:pt x="160" y="255"/>
                      <a:pt x="154" y="2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</p:grpSp>
        <p:grpSp>
          <p:nvGrpSpPr>
            <p:cNvPr id="19" name="组合 18"/>
            <p:cNvGrpSpPr>
              <a:grpSpLocks noChangeAspect="1"/>
            </p:cNvGrpSpPr>
            <p:nvPr/>
          </p:nvGrpSpPr>
          <p:grpSpPr>
            <a:xfrm>
              <a:off x="6212634" y="2431629"/>
              <a:ext cx="228408" cy="192990"/>
              <a:chOff x="2203042" y="1374866"/>
              <a:chExt cx="706438" cy="596900"/>
            </a:xfrm>
            <a:grpFill/>
          </p:grpSpPr>
          <p:sp>
            <p:nvSpPr>
              <p:cNvPr id="20" name="Oval 50"/>
              <p:cNvSpPr>
                <a:spLocks noChangeArrowheads="1"/>
              </p:cNvSpPr>
              <p:nvPr/>
            </p:nvSpPr>
            <p:spPr bwMode="auto">
              <a:xfrm>
                <a:off x="2455455" y="1441541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21" name="Freeform 51"/>
              <p:cNvSpPr/>
              <p:nvPr/>
            </p:nvSpPr>
            <p:spPr bwMode="auto">
              <a:xfrm>
                <a:off x="2379255" y="1663791"/>
                <a:ext cx="357188" cy="307975"/>
              </a:xfrm>
              <a:custGeom>
                <a:avLst/>
                <a:gdLst>
                  <a:gd name="T0" fmla="*/ 65 w 95"/>
                  <a:gd name="T1" fmla="*/ 0 h 82"/>
                  <a:gd name="T2" fmla="*/ 48 w 95"/>
                  <a:gd name="T3" fmla="*/ 20 h 82"/>
                  <a:gd name="T4" fmla="*/ 31 w 95"/>
                  <a:gd name="T5" fmla="*/ 0 h 82"/>
                  <a:gd name="T6" fmla="*/ 0 w 95"/>
                  <a:gd name="T7" fmla="*/ 51 h 82"/>
                  <a:gd name="T8" fmla="*/ 1 w 95"/>
                  <a:gd name="T9" fmla="*/ 61 h 82"/>
                  <a:gd name="T10" fmla="*/ 48 w 95"/>
                  <a:gd name="T11" fmla="*/ 82 h 82"/>
                  <a:gd name="T12" fmla="*/ 94 w 95"/>
                  <a:gd name="T13" fmla="*/ 61 h 82"/>
                  <a:gd name="T14" fmla="*/ 95 w 95"/>
                  <a:gd name="T15" fmla="*/ 51 h 82"/>
                  <a:gd name="T16" fmla="*/ 65 w 95"/>
                  <a:gd name="T17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82">
                    <a:moveTo>
                      <a:pt x="65" y="0"/>
                    </a:moveTo>
                    <a:cubicBezTo>
                      <a:pt x="48" y="20"/>
                      <a:pt x="48" y="20"/>
                      <a:pt x="48" y="2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3" y="8"/>
                      <a:pt x="0" y="28"/>
                      <a:pt x="0" y="51"/>
                    </a:cubicBezTo>
                    <a:cubicBezTo>
                      <a:pt x="0" y="54"/>
                      <a:pt x="1" y="57"/>
                      <a:pt x="1" y="61"/>
                    </a:cubicBezTo>
                    <a:cubicBezTo>
                      <a:pt x="11" y="73"/>
                      <a:pt x="28" y="82"/>
                      <a:pt x="48" y="82"/>
                    </a:cubicBezTo>
                    <a:cubicBezTo>
                      <a:pt x="67" y="82"/>
                      <a:pt x="84" y="73"/>
                      <a:pt x="94" y="61"/>
                    </a:cubicBezTo>
                    <a:cubicBezTo>
                      <a:pt x="95" y="57"/>
                      <a:pt x="95" y="54"/>
                      <a:pt x="95" y="51"/>
                    </a:cubicBezTo>
                    <a:cubicBezTo>
                      <a:pt x="95" y="28"/>
                      <a:pt x="82" y="7"/>
                      <a:pt x="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22" name="Freeform 52"/>
              <p:cNvSpPr/>
              <p:nvPr/>
            </p:nvSpPr>
            <p:spPr bwMode="auto">
              <a:xfrm>
                <a:off x="2653892" y="1374866"/>
                <a:ext cx="184150" cy="187325"/>
              </a:xfrm>
              <a:custGeom>
                <a:avLst/>
                <a:gdLst>
                  <a:gd name="T0" fmla="*/ 24 w 49"/>
                  <a:gd name="T1" fmla="*/ 0 h 50"/>
                  <a:gd name="T2" fmla="*/ 0 w 49"/>
                  <a:gd name="T3" fmla="*/ 18 h 50"/>
                  <a:gd name="T4" fmla="*/ 11 w 49"/>
                  <a:gd name="T5" fmla="*/ 45 h 50"/>
                  <a:gd name="T6" fmla="*/ 11 w 49"/>
                  <a:gd name="T7" fmla="*/ 46 h 50"/>
                  <a:gd name="T8" fmla="*/ 24 w 49"/>
                  <a:gd name="T9" fmla="*/ 50 h 50"/>
                  <a:gd name="T10" fmla="*/ 49 w 49"/>
                  <a:gd name="T11" fmla="*/ 25 h 50"/>
                  <a:gd name="T12" fmla="*/ 24 w 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50">
                    <a:moveTo>
                      <a:pt x="24" y="0"/>
                    </a:moveTo>
                    <a:cubicBezTo>
                      <a:pt x="12" y="0"/>
                      <a:pt x="2" y="8"/>
                      <a:pt x="0" y="18"/>
                    </a:cubicBezTo>
                    <a:cubicBezTo>
                      <a:pt x="6" y="25"/>
                      <a:pt x="11" y="34"/>
                      <a:pt x="11" y="45"/>
                    </a:cubicBezTo>
                    <a:cubicBezTo>
                      <a:pt x="11" y="45"/>
                      <a:pt x="11" y="46"/>
                      <a:pt x="11" y="46"/>
                    </a:cubicBezTo>
                    <a:cubicBezTo>
                      <a:pt x="14" y="49"/>
                      <a:pt x="19" y="50"/>
                      <a:pt x="24" y="50"/>
                    </a:cubicBezTo>
                    <a:cubicBezTo>
                      <a:pt x="37" y="50"/>
                      <a:pt x="49" y="39"/>
                      <a:pt x="49" y="25"/>
                    </a:cubicBezTo>
                    <a:cubicBezTo>
                      <a:pt x="49" y="11"/>
                      <a:pt x="37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23" name="Freeform 53"/>
              <p:cNvSpPr/>
              <p:nvPr/>
            </p:nvSpPr>
            <p:spPr bwMode="auto">
              <a:xfrm>
                <a:off x="2271305" y="1374866"/>
                <a:ext cx="187325" cy="187325"/>
              </a:xfrm>
              <a:custGeom>
                <a:avLst/>
                <a:gdLst>
                  <a:gd name="T0" fmla="*/ 40 w 50"/>
                  <a:gd name="T1" fmla="*/ 45 h 50"/>
                  <a:gd name="T2" fmla="*/ 50 w 50"/>
                  <a:gd name="T3" fmla="*/ 20 h 50"/>
                  <a:gd name="T4" fmla="*/ 25 w 50"/>
                  <a:gd name="T5" fmla="*/ 0 h 50"/>
                  <a:gd name="T6" fmla="*/ 0 w 50"/>
                  <a:gd name="T7" fmla="*/ 25 h 50"/>
                  <a:gd name="T8" fmla="*/ 25 w 50"/>
                  <a:gd name="T9" fmla="*/ 50 h 50"/>
                  <a:gd name="T10" fmla="*/ 40 w 50"/>
                  <a:gd name="T11" fmla="*/ 45 h 50"/>
                  <a:gd name="T12" fmla="*/ 40 w 50"/>
                  <a:gd name="T13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50">
                    <a:moveTo>
                      <a:pt x="40" y="45"/>
                    </a:moveTo>
                    <a:cubicBezTo>
                      <a:pt x="40" y="35"/>
                      <a:pt x="44" y="26"/>
                      <a:pt x="50" y="20"/>
                    </a:cubicBezTo>
                    <a:cubicBezTo>
                      <a:pt x="48" y="8"/>
                      <a:pt x="37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31" y="50"/>
                      <a:pt x="36" y="48"/>
                      <a:pt x="40" y="45"/>
                    </a:cubicBezTo>
                    <a:cubicBezTo>
                      <a:pt x="40" y="45"/>
                      <a:pt x="40" y="45"/>
                      <a:pt x="4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24" name="Freeform 54"/>
              <p:cNvSpPr/>
              <p:nvPr/>
            </p:nvSpPr>
            <p:spPr bwMode="auto">
              <a:xfrm>
                <a:off x="2653892" y="1578066"/>
                <a:ext cx="255588" cy="285750"/>
              </a:xfrm>
              <a:custGeom>
                <a:avLst/>
                <a:gdLst>
                  <a:gd name="T0" fmla="*/ 40 w 68"/>
                  <a:gd name="T1" fmla="*/ 0 h 76"/>
                  <a:gd name="T2" fmla="*/ 24 w 68"/>
                  <a:gd name="T3" fmla="*/ 19 h 76"/>
                  <a:gd name="T4" fmla="*/ 9 w 68"/>
                  <a:gd name="T5" fmla="*/ 2 h 76"/>
                  <a:gd name="T6" fmla="*/ 0 w 68"/>
                  <a:gd name="T7" fmla="*/ 16 h 76"/>
                  <a:gd name="T8" fmla="*/ 32 w 68"/>
                  <a:gd name="T9" fmla="*/ 74 h 76"/>
                  <a:gd name="T10" fmla="*/ 31 w 68"/>
                  <a:gd name="T11" fmla="*/ 76 h 76"/>
                  <a:gd name="T12" fmla="*/ 67 w 68"/>
                  <a:gd name="T13" fmla="*/ 57 h 76"/>
                  <a:gd name="T14" fmla="*/ 68 w 68"/>
                  <a:gd name="T15" fmla="*/ 48 h 76"/>
                  <a:gd name="T16" fmla="*/ 40 w 68"/>
                  <a:gd name="T17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76">
                    <a:moveTo>
                      <a:pt x="40" y="0"/>
                    </a:moveTo>
                    <a:cubicBezTo>
                      <a:pt x="24" y="19"/>
                      <a:pt x="24" y="19"/>
                      <a:pt x="24" y="19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7"/>
                      <a:pt x="4" y="12"/>
                      <a:pt x="0" y="16"/>
                    </a:cubicBezTo>
                    <a:cubicBezTo>
                      <a:pt x="19" y="27"/>
                      <a:pt x="32" y="49"/>
                      <a:pt x="32" y="74"/>
                    </a:cubicBezTo>
                    <a:cubicBezTo>
                      <a:pt x="32" y="75"/>
                      <a:pt x="31" y="75"/>
                      <a:pt x="31" y="76"/>
                    </a:cubicBezTo>
                    <a:cubicBezTo>
                      <a:pt x="46" y="74"/>
                      <a:pt x="59" y="67"/>
                      <a:pt x="67" y="57"/>
                    </a:cubicBezTo>
                    <a:cubicBezTo>
                      <a:pt x="68" y="54"/>
                      <a:pt x="68" y="51"/>
                      <a:pt x="68" y="48"/>
                    </a:cubicBezTo>
                    <a:cubicBezTo>
                      <a:pt x="68" y="26"/>
                      <a:pt x="56" y="8"/>
                      <a:pt x="4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25" name="Freeform 55"/>
              <p:cNvSpPr/>
              <p:nvPr/>
            </p:nvSpPr>
            <p:spPr bwMode="auto">
              <a:xfrm>
                <a:off x="2203042" y="1578066"/>
                <a:ext cx="258763" cy="285750"/>
              </a:xfrm>
              <a:custGeom>
                <a:avLst/>
                <a:gdLst>
                  <a:gd name="T0" fmla="*/ 38 w 69"/>
                  <a:gd name="T1" fmla="*/ 74 h 76"/>
                  <a:gd name="T2" fmla="*/ 69 w 69"/>
                  <a:gd name="T3" fmla="*/ 17 h 76"/>
                  <a:gd name="T4" fmla="*/ 59 w 69"/>
                  <a:gd name="T5" fmla="*/ 0 h 76"/>
                  <a:gd name="T6" fmla="*/ 59 w 69"/>
                  <a:gd name="T7" fmla="*/ 0 h 76"/>
                  <a:gd name="T8" fmla="*/ 44 w 69"/>
                  <a:gd name="T9" fmla="*/ 19 h 76"/>
                  <a:gd name="T10" fmla="*/ 28 w 69"/>
                  <a:gd name="T11" fmla="*/ 1 h 76"/>
                  <a:gd name="T12" fmla="*/ 0 w 69"/>
                  <a:gd name="T13" fmla="*/ 48 h 76"/>
                  <a:gd name="T14" fmla="*/ 0 w 69"/>
                  <a:gd name="T15" fmla="*/ 57 h 76"/>
                  <a:gd name="T16" fmla="*/ 38 w 69"/>
                  <a:gd name="T17" fmla="*/ 76 h 76"/>
                  <a:gd name="T18" fmla="*/ 38 w 69"/>
                  <a:gd name="T19" fmla="*/ 7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9" h="76">
                    <a:moveTo>
                      <a:pt x="38" y="74"/>
                    </a:moveTo>
                    <a:cubicBezTo>
                      <a:pt x="38" y="49"/>
                      <a:pt x="50" y="28"/>
                      <a:pt x="69" y="17"/>
                    </a:cubicBezTo>
                    <a:cubicBezTo>
                      <a:pt x="65" y="12"/>
                      <a:pt x="61" y="7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4" y="19"/>
                      <a:pt x="44" y="19"/>
                      <a:pt x="44" y="19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12" y="8"/>
                      <a:pt x="0" y="26"/>
                      <a:pt x="0" y="48"/>
                    </a:cubicBezTo>
                    <a:cubicBezTo>
                      <a:pt x="0" y="51"/>
                      <a:pt x="0" y="54"/>
                      <a:pt x="0" y="57"/>
                    </a:cubicBezTo>
                    <a:cubicBezTo>
                      <a:pt x="9" y="67"/>
                      <a:pt x="22" y="75"/>
                      <a:pt x="38" y="76"/>
                    </a:cubicBezTo>
                    <a:cubicBezTo>
                      <a:pt x="38" y="75"/>
                      <a:pt x="38" y="75"/>
                      <a:pt x="38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6075007" y="2806768"/>
            <a:ext cx="1705134" cy="1966386"/>
            <a:chOff x="6075007" y="3339724"/>
            <a:chExt cx="1705134" cy="1966386"/>
          </a:xfrm>
        </p:grpSpPr>
        <p:grpSp>
          <p:nvGrpSpPr>
            <p:cNvPr id="10" name="组合 9"/>
            <p:cNvGrpSpPr/>
            <p:nvPr/>
          </p:nvGrpSpPr>
          <p:grpSpPr>
            <a:xfrm>
              <a:off x="6075007" y="3339724"/>
              <a:ext cx="1705134" cy="1966386"/>
              <a:chOff x="5943403" y="3106452"/>
              <a:chExt cx="1953569" cy="2252884"/>
            </a:xfrm>
          </p:grpSpPr>
          <p:sp>
            <p:nvSpPr>
              <p:cNvPr id="16" name="Freeform 7"/>
              <p:cNvSpPr/>
              <p:nvPr/>
            </p:nvSpPr>
            <p:spPr bwMode="auto">
              <a:xfrm>
                <a:off x="5943403" y="3106452"/>
                <a:ext cx="1325541" cy="2252884"/>
              </a:xfrm>
              <a:custGeom>
                <a:avLst/>
                <a:gdLst>
                  <a:gd name="T0" fmla="*/ 522 w 527"/>
                  <a:gd name="T1" fmla="*/ 286 h 897"/>
                  <a:gd name="T2" fmla="*/ 527 w 527"/>
                  <a:gd name="T3" fmla="*/ 470 h 897"/>
                  <a:gd name="T4" fmla="*/ 129 w 527"/>
                  <a:gd name="T5" fmla="*/ 897 h 897"/>
                  <a:gd name="T6" fmla="*/ 128 w 527"/>
                  <a:gd name="T7" fmla="*/ 870 h 897"/>
                  <a:gd name="T8" fmla="*/ 128 w 527"/>
                  <a:gd name="T9" fmla="*/ 714 h 897"/>
                  <a:gd name="T10" fmla="*/ 143 w 527"/>
                  <a:gd name="T11" fmla="*/ 675 h 897"/>
                  <a:gd name="T12" fmla="*/ 401 w 527"/>
                  <a:gd name="T13" fmla="*/ 389 h 897"/>
                  <a:gd name="T14" fmla="*/ 413 w 527"/>
                  <a:gd name="T15" fmla="*/ 375 h 897"/>
                  <a:gd name="T16" fmla="*/ 0 w 527"/>
                  <a:gd name="T17" fmla="*/ 5 h 897"/>
                  <a:gd name="T18" fmla="*/ 101 w 527"/>
                  <a:gd name="T19" fmla="*/ 5 h 897"/>
                  <a:gd name="T20" fmla="*/ 165 w 527"/>
                  <a:gd name="T21" fmla="*/ 5 h 897"/>
                  <a:gd name="T22" fmla="*/ 258 w 527"/>
                  <a:gd name="T23" fmla="*/ 41 h 897"/>
                  <a:gd name="T24" fmla="*/ 497 w 527"/>
                  <a:gd name="T25" fmla="*/ 265 h 897"/>
                  <a:gd name="T26" fmla="*/ 522 w 527"/>
                  <a:gd name="T27" fmla="*/ 286 h 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27" h="897">
                    <a:moveTo>
                      <a:pt x="522" y="286"/>
                    </a:moveTo>
                    <a:cubicBezTo>
                      <a:pt x="482" y="350"/>
                      <a:pt x="483" y="410"/>
                      <a:pt x="527" y="470"/>
                    </a:cubicBezTo>
                    <a:cubicBezTo>
                      <a:pt x="395" y="611"/>
                      <a:pt x="264" y="752"/>
                      <a:pt x="129" y="897"/>
                    </a:cubicBezTo>
                    <a:cubicBezTo>
                      <a:pt x="129" y="884"/>
                      <a:pt x="128" y="877"/>
                      <a:pt x="128" y="870"/>
                    </a:cubicBezTo>
                    <a:cubicBezTo>
                      <a:pt x="128" y="818"/>
                      <a:pt x="128" y="766"/>
                      <a:pt x="128" y="714"/>
                    </a:cubicBezTo>
                    <a:cubicBezTo>
                      <a:pt x="127" y="698"/>
                      <a:pt x="132" y="687"/>
                      <a:pt x="143" y="675"/>
                    </a:cubicBezTo>
                    <a:cubicBezTo>
                      <a:pt x="229" y="580"/>
                      <a:pt x="315" y="485"/>
                      <a:pt x="401" y="389"/>
                    </a:cubicBezTo>
                    <a:cubicBezTo>
                      <a:pt x="405" y="385"/>
                      <a:pt x="408" y="381"/>
                      <a:pt x="413" y="375"/>
                    </a:cubicBezTo>
                    <a:cubicBezTo>
                      <a:pt x="276" y="253"/>
                      <a:pt x="140" y="131"/>
                      <a:pt x="0" y="5"/>
                    </a:cubicBezTo>
                    <a:cubicBezTo>
                      <a:pt x="38" y="5"/>
                      <a:pt x="70" y="5"/>
                      <a:pt x="101" y="5"/>
                    </a:cubicBezTo>
                    <a:cubicBezTo>
                      <a:pt x="123" y="5"/>
                      <a:pt x="144" y="8"/>
                      <a:pt x="165" y="5"/>
                    </a:cubicBezTo>
                    <a:cubicBezTo>
                      <a:pt x="204" y="0"/>
                      <a:pt x="231" y="15"/>
                      <a:pt x="258" y="41"/>
                    </a:cubicBezTo>
                    <a:cubicBezTo>
                      <a:pt x="337" y="117"/>
                      <a:pt x="417" y="191"/>
                      <a:pt x="497" y="265"/>
                    </a:cubicBezTo>
                    <a:cubicBezTo>
                      <a:pt x="505" y="273"/>
                      <a:pt x="513" y="279"/>
                      <a:pt x="522" y="28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17" name="Freeform 11"/>
              <p:cNvSpPr/>
              <p:nvPr/>
            </p:nvSpPr>
            <p:spPr bwMode="auto">
              <a:xfrm>
                <a:off x="7252909" y="3685039"/>
                <a:ext cx="644063" cy="708202"/>
              </a:xfrm>
              <a:custGeom>
                <a:avLst/>
                <a:gdLst>
                  <a:gd name="T0" fmla="*/ 256 w 256"/>
                  <a:gd name="T1" fmla="*/ 142 h 282"/>
                  <a:gd name="T2" fmla="*/ 128 w 256"/>
                  <a:gd name="T3" fmla="*/ 280 h 282"/>
                  <a:gd name="T4" fmla="*/ 44 w 256"/>
                  <a:gd name="T5" fmla="*/ 235 h 282"/>
                  <a:gd name="T6" fmla="*/ 47 w 256"/>
                  <a:gd name="T7" fmla="*/ 50 h 282"/>
                  <a:gd name="T8" fmla="*/ 169 w 256"/>
                  <a:gd name="T9" fmla="*/ 16 h 282"/>
                  <a:gd name="T10" fmla="*/ 255 w 256"/>
                  <a:gd name="T11" fmla="*/ 126 h 282"/>
                  <a:gd name="T12" fmla="*/ 256 w 256"/>
                  <a:gd name="T13" fmla="*/ 14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6" h="282">
                    <a:moveTo>
                      <a:pt x="256" y="142"/>
                    </a:moveTo>
                    <a:cubicBezTo>
                      <a:pt x="255" y="224"/>
                      <a:pt x="200" y="282"/>
                      <a:pt x="128" y="280"/>
                    </a:cubicBezTo>
                    <a:cubicBezTo>
                      <a:pt x="93" y="278"/>
                      <a:pt x="65" y="262"/>
                      <a:pt x="44" y="235"/>
                    </a:cubicBezTo>
                    <a:cubicBezTo>
                      <a:pt x="0" y="183"/>
                      <a:pt x="2" y="100"/>
                      <a:pt x="47" y="50"/>
                    </a:cubicBezTo>
                    <a:cubicBezTo>
                      <a:pt x="80" y="13"/>
                      <a:pt x="122" y="0"/>
                      <a:pt x="169" y="16"/>
                    </a:cubicBezTo>
                    <a:cubicBezTo>
                      <a:pt x="221" y="33"/>
                      <a:pt x="246" y="74"/>
                      <a:pt x="255" y="126"/>
                    </a:cubicBezTo>
                    <a:cubicBezTo>
                      <a:pt x="256" y="133"/>
                      <a:pt x="256" y="139"/>
                      <a:pt x="256" y="142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</p:grpSp>
        <p:grpSp>
          <p:nvGrpSpPr>
            <p:cNvPr id="11" name="组合 10"/>
            <p:cNvGrpSpPr>
              <a:grpSpLocks noChangeAspect="1"/>
            </p:cNvGrpSpPr>
            <p:nvPr/>
          </p:nvGrpSpPr>
          <p:grpSpPr>
            <a:xfrm>
              <a:off x="7418847" y="4066831"/>
              <a:ext cx="191895" cy="192992"/>
              <a:chOff x="4005263" y="4962526"/>
              <a:chExt cx="277812" cy="279400"/>
            </a:xfrm>
            <a:solidFill>
              <a:schemeClr val="bg1"/>
            </a:solidFill>
          </p:grpSpPr>
          <p:sp>
            <p:nvSpPr>
              <p:cNvPr id="12" name="Freeform 478"/>
              <p:cNvSpPr/>
              <p:nvPr/>
            </p:nvSpPr>
            <p:spPr bwMode="auto">
              <a:xfrm>
                <a:off x="4005263" y="4962526"/>
                <a:ext cx="250825" cy="250825"/>
              </a:xfrm>
              <a:custGeom>
                <a:avLst/>
                <a:gdLst>
                  <a:gd name="T0" fmla="*/ 129 w 258"/>
                  <a:gd name="T1" fmla="*/ 245 h 259"/>
                  <a:gd name="T2" fmla="*/ 14 w 258"/>
                  <a:gd name="T3" fmla="*/ 129 h 259"/>
                  <a:gd name="T4" fmla="*/ 129 w 258"/>
                  <a:gd name="T5" fmla="*/ 14 h 259"/>
                  <a:gd name="T6" fmla="*/ 244 w 258"/>
                  <a:gd name="T7" fmla="*/ 129 h 259"/>
                  <a:gd name="T8" fmla="*/ 241 w 258"/>
                  <a:gd name="T9" fmla="*/ 156 h 259"/>
                  <a:gd name="T10" fmla="*/ 255 w 258"/>
                  <a:gd name="T11" fmla="*/ 159 h 259"/>
                  <a:gd name="T12" fmla="*/ 258 w 258"/>
                  <a:gd name="T13" fmla="*/ 129 h 259"/>
                  <a:gd name="T14" fmla="*/ 129 w 258"/>
                  <a:gd name="T15" fmla="*/ 0 h 259"/>
                  <a:gd name="T16" fmla="*/ 0 w 258"/>
                  <a:gd name="T17" fmla="*/ 129 h 259"/>
                  <a:gd name="T18" fmla="*/ 129 w 258"/>
                  <a:gd name="T19" fmla="*/ 259 h 259"/>
                  <a:gd name="T20" fmla="*/ 155 w 258"/>
                  <a:gd name="T21" fmla="*/ 256 h 259"/>
                  <a:gd name="T22" fmla="*/ 152 w 258"/>
                  <a:gd name="T23" fmla="*/ 242 h 259"/>
                  <a:gd name="T24" fmla="*/ 129 w 258"/>
                  <a:gd name="T25" fmla="*/ 245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" h="259">
                    <a:moveTo>
                      <a:pt x="129" y="245"/>
                    </a:moveTo>
                    <a:cubicBezTo>
                      <a:pt x="65" y="245"/>
                      <a:pt x="14" y="193"/>
                      <a:pt x="14" y="129"/>
                    </a:cubicBezTo>
                    <a:cubicBezTo>
                      <a:pt x="14" y="66"/>
                      <a:pt x="65" y="14"/>
                      <a:pt x="129" y="14"/>
                    </a:cubicBezTo>
                    <a:cubicBezTo>
                      <a:pt x="193" y="14"/>
                      <a:pt x="244" y="66"/>
                      <a:pt x="244" y="129"/>
                    </a:cubicBezTo>
                    <a:cubicBezTo>
                      <a:pt x="244" y="139"/>
                      <a:pt x="243" y="148"/>
                      <a:pt x="241" y="156"/>
                    </a:cubicBezTo>
                    <a:cubicBezTo>
                      <a:pt x="255" y="159"/>
                      <a:pt x="255" y="159"/>
                      <a:pt x="255" y="159"/>
                    </a:cubicBezTo>
                    <a:cubicBezTo>
                      <a:pt x="257" y="150"/>
                      <a:pt x="258" y="140"/>
                      <a:pt x="258" y="129"/>
                    </a:cubicBezTo>
                    <a:cubicBezTo>
                      <a:pt x="258" y="58"/>
                      <a:pt x="200" y="0"/>
                      <a:pt x="129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201"/>
                      <a:pt x="58" y="259"/>
                      <a:pt x="129" y="259"/>
                    </a:cubicBezTo>
                    <a:cubicBezTo>
                      <a:pt x="138" y="259"/>
                      <a:pt x="147" y="258"/>
                      <a:pt x="155" y="256"/>
                    </a:cubicBezTo>
                    <a:cubicBezTo>
                      <a:pt x="152" y="242"/>
                      <a:pt x="152" y="242"/>
                      <a:pt x="152" y="242"/>
                    </a:cubicBezTo>
                    <a:cubicBezTo>
                      <a:pt x="145" y="244"/>
                      <a:pt x="137" y="245"/>
                      <a:pt x="129" y="2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13" name="Freeform 479"/>
              <p:cNvSpPr>
                <a:spLocks noEditPoints="1"/>
              </p:cNvSpPr>
              <p:nvPr/>
            </p:nvSpPr>
            <p:spPr bwMode="auto">
              <a:xfrm>
                <a:off x="4027488" y="4984751"/>
                <a:ext cx="206375" cy="206375"/>
              </a:xfrm>
              <a:custGeom>
                <a:avLst/>
                <a:gdLst>
                  <a:gd name="T0" fmla="*/ 106 w 212"/>
                  <a:gd name="T1" fmla="*/ 0 h 213"/>
                  <a:gd name="T2" fmla="*/ 0 w 212"/>
                  <a:gd name="T3" fmla="*/ 106 h 213"/>
                  <a:gd name="T4" fmla="*/ 106 w 212"/>
                  <a:gd name="T5" fmla="*/ 213 h 213"/>
                  <a:gd name="T6" fmla="*/ 127 w 212"/>
                  <a:gd name="T7" fmla="*/ 211 h 213"/>
                  <a:gd name="T8" fmla="*/ 105 w 212"/>
                  <a:gd name="T9" fmla="*/ 106 h 213"/>
                  <a:gd name="T10" fmla="*/ 120 w 212"/>
                  <a:gd name="T11" fmla="*/ 110 h 213"/>
                  <a:gd name="T12" fmla="*/ 117 w 212"/>
                  <a:gd name="T13" fmla="*/ 103 h 213"/>
                  <a:gd name="T14" fmla="*/ 128 w 212"/>
                  <a:gd name="T15" fmla="*/ 92 h 213"/>
                  <a:gd name="T16" fmla="*/ 139 w 212"/>
                  <a:gd name="T17" fmla="*/ 103 h 213"/>
                  <a:gd name="T18" fmla="*/ 132 w 212"/>
                  <a:gd name="T19" fmla="*/ 113 h 213"/>
                  <a:gd name="T20" fmla="*/ 209 w 212"/>
                  <a:gd name="T21" fmla="*/ 131 h 213"/>
                  <a:gd name="T22" fmla="*/ 212 w 212"/>
                  <a:gd name="T23" fmla="*/ 106 h 213"/>
                  <a:gd name="T24" fmla="*/ 106 w 212"/>
                  <a:gd name="T25" fmla="*/ 0 h 213"/>
                  <a:gd name="T26" fmla="*/ 42 w 212"/>
                  <a:gd name="T27" fmla="*/ 54 h 213"/>
                  <a:gd name="T28" fmla="*/ 57 w 212"/>
                  <a:gd name="T29" fmla="*/ 70 h 213"/>
                  <a:gd name="T30" fmla="*/ 42 w 212"/>
                  <a:gd name="T31" fmla="*/ 85 h 213"/>
                  <a:gd name="T32" fmla="*/ 26 w 212"/>
                  <a:gd name="T33" fmla="*/ 70 h 213"/>
                  <a:gd name="T34" fmla="*/ 42 w 212"/>
                  <a:gd name="T35" fmla="*/ 54 h 213"/>
                  <a:gd name="T36" fmla="*/ 40 w 212"/>
                  <a:gd name="T37" fmla="*/ 154 h 213"/>
                  <a:gd name="T38" fmla="*/ 21 w 212"/>
                  <a:gd name="T39" fmla="*/ 135 h 213"/>
                  <a:gd name="T40" fmla="*/ 40 w 212"/>
                  <a:gd name="T41" fmla="*/ 115 h 213"/>
                  <a:gd name="T42" fmla="*/ 60 w 212"/>
                  <a:gd name="T43" fmla="*/ 135 h 213"/>
                  <a:gd name="T44" fmla="*/ 40 w 212"/>
                  <a:gd name="T45" fmla="*/ 154 h 213"/>
                  <a:gd name="T46" fmla="*/ 89 w 212"/>
                  <a:gd name="T47" fmla="*/ 70 h 213"/>
                  <a:gd name="T48" fmla="*/ 102 w 212"/>
                  <a:gd name="T49" fmla="*/ 83 h 213"/>
                  <a:gd name="T50" fmla="*/ 89 w 212"/>
                  <a:gd name="T51" fmla="*/ 96 h 213"/>
                  <a:gd name="T52" fmla="*/ 76 w 212"/>
                  <a:gd name="T53" fmla="*/ 83 h 213"/>
                  <a:gd name="T54" fmla="*/ 89 w 212"/>
                  <a:gd name="T55" fmla="*/ 70 h 213"/>
                  <a:gd name="T56" fmla="*/ 76 w 212"/>
                  <a:gd name="T57" fmla="*/ 133 h 213"/>
                  <a:gd name="T58" fmla="*/ 89 w 212"/>
                  <a:gd name="T59" fmla="*/ 120 h 213"/>
                  <a:gd name="T60" fmla="*/ 102 w 212"/>
                  <a:gd name="T61" fmla="*/ 133 h 213"/>
                  <a:gd name="T62" fmla="*/ 89 w 212"/>
                  <a:gd name="T63" fmla="*/ 146 h 213"/>
                  <a:gd name="T64" fmla="*/ 76 w 212"/>
                  <a:gd name="T65" fmla="*/ 133 h 213"/>
                  <a:gd name="T66" fmla="*/ 117 w 212"/>
                  <a:gd name="T67" fmla="*/ 183 h 213"/>
                  <a:gd name="T68" fmla="*/ 102 w 212"/>
                  <a:gd name="T69" fmla="*/ 198 h 213"/>
                  <a:gd name="T70" fmla="*/ 87 w 212"/>
                  <a:gd name="T71" fmla="*/ 183 h 213"/>
                  <a:gd name="T72" fmla="*/ 102 w 212"/>
                  <a:gd name="T73" fmla="*/ 168 h 213"/>
                  <a:gd name="T74" fmla="*/ 117 w 212"/>
                  <a:gd name="T75" fmla="*/ 183 h 213"/>
                  <a:gd name="T76" fmla="*/ 106 w 212"/>
                  <a:gd name="T77" fmla="*/ 55 h 213"/>
                  <a:gd name="T78" fmla="*/ 88 w 212"/>
                  <a:gd name="T79" fmla="*/ 36 h 213"/>
                  <a:gd name="T80" fmla="*/ 106 w 212"/>
                  <a:gd name="T81" fmla="*/ 18 h 213"/>
                  <a:gd name="T82" fmla="*/ 125 w 212"/>
                  <a:gd name="T83" fmla="*/ 36 h 213"/>
                  <a:gd name="T84" fmla="*/ 106 w 212"/>
                  <a:gd name="T85" fmla="*/ 55 h 213"/>
                  <a:gd name="T86" fmla="*/ 139 w 212"/>
                  <a:gd name="T87" fmla="*/ 49 h 213"/>
                  <a:gd name="T88" fmla="*/ 152 w 212"/>
                  <a:gd name="T89" fmla="*/ 36 h 213"/>
                  <a:gd name="T90" fmla="*/ 165 w 212"/>
                  <a:gd name="T91" fmla="*/ 49 h 213"/>
                  <a:gd name="T92" fmla="*/ 152 w 212"/>
                  <a:gd name="T93" fmla="*/ 62 h 213"/>
                  <a:gd name="T94" fmla="*/ 139 w 212"/>
                  <a:gd name="T95" fmla="*/ 49 h 213"/>
                  <a:gd name="T96" fmla="*/ 175 w 212"/>
                  <a:gd name="T97" fmla="*/ 112 h 213"/>
                  <a:gd name="T98" fmla="*/ 157 w 212"/>
                  <a:gd name="T99" fmla="*/ 95 h 213"/>
                  <a:gd name="T100" fmla="*/ 175 w 212"/>
                  <a:gd name="T101" fmla="*/ 77 h 213"/>
                  <a:gd name="T102" fmla="*/ 193 w 212"/>
                  <a:gd name="T103" fmla="*/ 95 h 213"/>
                  <a:gd name="T104" fmla="*/ 175 w 212"/>
                  <a:gd name="T105" fmla="*/ 11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2" h="213">
                    <a:moveTo>
                      <a:pt x="106" y="0"/>
                    </a:moveTo>
                    <a:cubicBezTo>
                      <a:pt x="47" y="0"/>
                      <a:pt x="0" y="48"/>
                      <a:pt x="0" y="106"/>
                    </a:cubicBezTo>
                    <a:cubicBezTo>
                      <a:pt x="0" y="165"/>
                      <a:pt x="47" y="213"/>
                      <a:pt x="106" y="213"/>
                    </a:cubicBezTo>
                    <a:cubicBezTo>
                      <a:pt x="113" y="213"/>
                      <a:pt x="120" y="212"/>
                      <a:pt x="127" y="211"/>
                    </a:cubicBezTo>
                    <a:cubicBezTo>
                      <a:pt x="105" y="106"/>
                      <a:pt x="105" y="106"/>
                      <a:pt x="105" y="106"/>
                    </a:cubicBezTo>
                    <a:cubicBezTo>
                      <a:pt x="120" y="110"/>
                      <a:pt x="120" y="110"/>
                      <a:pt x="120" y="110"/>
                    </a:cubicBezTo>
                    <a:cubicBezTo>
                      <a:pt x="118" y="108"/>
                      <a:pt x="117" y="105"/>
                      <a:pt x="117" y="103"/>
                    </a:cubicBezTo>
                    <a:cubicBezTo>
                      <a:pt x="117" y="97"/>
                      <a:pt x="122" y="92"/>
                      <a:pt x="128" y="92"/>
                    </a:cubicBezTo>
                    <a:cubicBezTo>
                      <a:pt x="134" y="92"/>
                      <a:pt x="139" y="97"/>
                      <a:pt x="139" y="103"/>
                    </a:cubicBezTo>
                    <a:cubicBezTo>
                      <a:pt x="139" y="107"/>
                      <a:pt x="136" y="111"/>
                      <a:pt x="132" y="113"/>
                    </a:cubicBezTo>
                    <a:cubicBezTo>
                      <a:pt x="209" y="131"/>
                      <a:pt x="209" y="131"/>
                      <a:pt x="209" y="131"/>
                    </a:cubicBezTo>
                    <a:cubicBezTo>
                      <a:pt x="211" y="123"/>
                      <a:pt x="212" y="115"/>
                      <a:pt x="212" y="106"/>
                    </a:cubicBezTo>
                    <a:cubicBezTo>
                      <a:pt x="212" y="48"/>
                      <a:pt x="165" y="0"/>
                      <a:pt x="106" y="0"/>
                    </a:cubicBezTo>
                    <a:close/>
                    <a:moveTo>
                      <a:pt x="42" y="54"/>
                    </a:moveTo>
                    <a:cubicBezTo>
                      <a:pt x="50" y="54"/>
                      <a:pt x="57" y="61"/>
                      <a:pt x="57" y="70"/>
                    </a:cubicBezTo>
                    <a:cubicBezTo>
                      <a:pt x="57" y="78"/>
                      <a:pt x="50" y="85"/>
                      <a:pt x="42" y="85"/>
                    </a:cubicBezTo>
                    <a:cubicBezTo>
                      <a:pt x="33" y="85"/>
                      <a:pt x="26" y="78"/>
                      <a:pt x="26" y="70"/>
                    </a:cubicBezTo>
                    <a:cubicBezTo>
                      <a:pt x="26" y="61"/>
                      <a:pt x="33" y="54"/>
                      <a:pt x="42" y="54"/>
                    </a:cubicBezTo>
                    <a:close/>
                    <a:moveTo>
                      <a:pt x="40" y="154"/>
                    </a:moveTo>
                    <a:cubicBezTo>
                      <a:pt x="30" y="154"/>
                      <a:pt x="21" y="146"/>
                      <a:pt x="21" y="135"/>
                    </a:cubicBezTo>
                    <a:cubicBezTo>
                      <a:pt x="21" y="124"/>
                      <a:pt x="30" y="115"/>
                      <a:pt x="40" y="115"/>
                    </a:cubicBezTo>
                    <a:cubicBezTo>
                      <a:pt x="51" y="115"/>
                      <a:pt x="60" y="124"/>
                      <a:pt x="60" y="135"/>
                    </a:cubicBezTo>
                    <a:cubicBezTo>
                      <a:pt x="60" y="146"/>
                      <a:pt x="51" y="154"/>
                      <a:pt x="40" y="154"/>
                    </a:cubicBezTo>
                    <a:close/>
                    <a:moveTo>
                      <a:pt x="89" y="70"/>
                    </a:moveTo>
                    <a:cubicBezTo>
                      <a:pt x="96" y="70"/>
                      <a:pt x="102" y="76"/>
                      <a:pt x="102" y="83"/>
                    </a:cubicBezTo>
                    <a:cubicBezTo>
                      <a:pt x="102" y="90"/>
                      <a:pt x="96" y="96"/>
                      <a:pt x="89" y="96"/>
                    </a:cubicBezTo>
                    <a:cubicBezTo>
                      <a:pt x="82" y="96"/>
                      <a:pt x="76" y="90"/>
                      <a:pt x="76" y="83"/>
                    </a:cubicBezTo>
                    <a:cubicBezTo>
                      <a:pt x="76" y="76"/>
                      <a:pt x="82" y="70"/>
                      <a:pt x="89" y="70"/>
                    </a:cubicBezTo>
                    <a:close/>
                    <a:moveTo>
                      <a:pt x="76" y="133"/>
                    </a:moveTo>
                    <a:cubicBezTo>
                      <a:pt x="76" y="126"/>
                      <a:pt x="82" y="120"/>
                      <a:pt x="89" y="120"/>
                    </a:cubicBezTo>
                    <a:cubicBezTo>
                      <a:pt x="96" y="120"/>
                      <a:pt x="102" y="126"/>
                      <a:pt x="102" y="133"/>
                    </a:cubicBezTo>
                    <a:cubicBezTo>
                      <a:pt x="102" y="140"/>
                      <a:pt x="96" y="146"/>
                      <a:pt x="89" y="146"/>
                    </a:cubicBezTo>
                    <a:cubicBezTo>
                      <a:pt x="82" y="146"/>
                      <a:pt x="76" y="140"/>
                      <a:pt x="76" y="133"/>
                    </a:cubicBezTo>
                    <a:close/>
                    <a:moveTo>
                      <a:pt x="117" y="183"/>
                    </a:moveTo>
                    <a:cubicBezTo>
                      <a:pt x="117" y="191"/>
                      <a:pt x="110" y="198"/>
                      <a:pt x="102" y="198"/>
                    </a:cubicBezTo>
                    <a:cubicBezTo>
                      <a:pt x="94" y="198"/>
                      <a:pt x="87" y="191"/>
                      <a:pt x="87" y="183"/>
                    </a:cubicBezTo>
                    <a:cubicBezTo>
                      <a:pt x="87" y="175"/>
                      <a:pt x="94" y="168"/>
                      <a:pt x="102" y="168"/>
                    </a:cubicBezTo>
                    <a:cubicBezTo>
                      <a:pt x="110" y="168"/>
                      <a:pt x="117" y="175"/>
                      <a:pt x="117" y="183"/>
                    </a:cubicBezTo>
                    <a:close/>
                    <a:moveTo>
                      <a:pt x="106" y="55"/>
                    </a:moveTo>
                    <a:cubicBezTo>
                      <a:pt x="96" y="55"/>
                      <a:pt x="88" y="46"/>
                      <a:pt x="88" y="36"/>
                    </a:cubicBezTo>
                    <a:cubicBezTo>
                      <a:pt x="88" y="26"/>
                      <a:pt x="96" y="18"/>
                      <a:pt x="106" y="18"/>
                    </a:cubicBezTo>
                    <a:cubicBezTo>
                      <a:pt x="116" y="18"/>
                      <a:pt x="125" y="26"/>
                      <a:pt x="125" y="36"/>
                    </a:cubicBezTo>
                    <a:cubicBezTo>
                      <a:pt x="125" y="46"/>
                      <a:pt x="116" y="55"/>
                      <a:pt x="106" y="55"/>
                    </a:cubicBezTo>
                    <a:close/>
                    <a:moveTo>
                      <a:pt x="139" y="49"/>
                    </a:moveTo>
                    <a:cubicBezTo>
                      <a:pt x="139" y="42"/>
                      <a:pt x="145" y="36"/>
                      <a:pt x="152" y="36"/>
                    </a:cubicBezTo>
                    <a:cubicBezTo>
                      <a:pt x="159" y="36"/>
                      <a:pt x="165" y="42"/>
                      <a:pt x="165" y="49"/>
                    </a:cubicBezTo>
                    <a:cubicBezTo>
                      <a:pt x="165" y="56"/>
                      <a:pt x="159" y="62"/>
                      <a:pt x="152" y="62"/>
                    </a:cubicBezTo>
                    <a:cubicBezTo>
                      <a:pt x="145" y="62"/>
                      <a:pt x="139" y="56"/>
                      <a:pt x="139" y="49"/>
                    </a:cubicBezTo>
                    <a:close/>
                    <a:moveTo>
                      <a:pt x="175" y="112"/>
                    </a:moveTo>
                    <a:cubicBezTo>
                      <a:pt x="165" y="112"/>
                      <a:pt x="157" y="105"/>
                      <a:pt x="157" y="95"/>
                    </a:cubicBezTo>
                    <a:cubicBezTo>
                      <a:pt x="157" y="85"/>
                      <a:pt x="165" y="77"/>
                      <a:pt x="175" y="77"/>
                    </a:cubicBezTo>
                    <a:cubicBezTo>
                      <a:pt x="185" y="77"/>
                      <a:pt x="193" y="85"/>
                      <a:pt x="193" y="95"/>
                    </a:cubicBezTo>
                    <a:cubicBezTo>
                      <a:pt x="193" y="105"/>
                      <a:pt x="185" y="112"/>
                      <a:pt x="175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14" name="Freeform 480"/>
              <p:cNvSpPr/>
              <p:nvPr/>
            </p:nvSpPr>
            <p:spPr bwMode="auto">
              <a:xfrm>
                <a:off x="4184650" y="5145088"/>
                <a:ext cx="98425" cy="96838"/>
              </a:xfrm>
              <a:custGeom>
                <a:avLst/>
                <a:gdLst>
                  <a:gd name="T0" fmla="*/ 90 w 103"/>
                  <a:gd name="T1" fmla="*/ 0 h 100"/>
                  <a:gd name="T2" fmla="*/ 0 w 103"/>
                  <a:gd name="T3" fmla="*/ 87 h 100"/>
                  <a:gd name="T4" fmla="*/ 3 w 103"/>
                  <a:gd name="T5" fmla="*/ 100 h 100"/>
                  <a:gd name="T6" fmla="*/ 103 w 103"/>
                  <a:gd name="T7" fmla="*/ 4 h 100"/>
                  <a:gd name="T8" fmla="*/ 90 w 103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0">
                    <a:moveTo>
                      <a:pt x="90" y="0"/>
                    </a:moveTo>
                    <a:cubicBezTo>
                      <a:pt x="79" y="44"/>
                      <a:pt x="44" y="78"/>
                      <a:pt x="0" y="87"/>
                    </a:cubicBezTo>
                    <a:cubicBezTo>
                      <a:pt x="3" y="100"/>
                      <a:pt x="3" y="100"/>
                      <a:pt x="3" y="100"/>
                    </a:cubicBezTo>
                    <a:cubicBezTo>
                      <a:pt x="53" y="90"/>
                      <a:pt x="92" y="52"/>
                      <a:pt x="103" y="4"/>
                    </a:cubicBezTo>
                    <a:lnTo>
                      <a:pt x="9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  <p:sp>
            <p:nvSpPr>
              <p:cNvPr id="15" name="Freeform 481"/>
              <p:cNvSpPr>
                <a:spLocks noEditPoints="1"/>
              </p:cNvSpPr>
              <p:nvPr/>
            </p:nvSpPr>
            <p:spPr bwMode="auto">
              <a:xfrm>
                <a:off x="4162425" y="5118101"/>
                <a:ext cx="100013" cy="101600"/>
              </a:xfrm>
              <a:custGeom>
                <a:avLst/>
                <a:gdLst>
                  <a:gd name="T0" fmla="*/ 104 w 104"/>
                  <a:gd name="T1" fmla="*/ 25 h 105"/>
                  <a:gd name="T2" fmla="*/ 27 w 104"/>
                  <a:gd name="T3" fmla="*/ 7 h 105"/>
                  <a:gd name="T4" fmla="*/ 23 w 104"/>
                  <a:gd name="T5" fmla="*/ 8 h 105"/>
                  <a:gd name="T6" fmla="*/ 14 w 104"/>
                  <a:gd name="T7" fmla="*/ 4 h 105"/>
                  <a:gd name="T8" fmla="*/ 0 w 104"/>
                  <a:gd name="T9" fmla="*/ 0 h 105"/>
                  <a:gd name="T10" fmla="*/ 22 w 104"/>
                  <a:gd name="T11" fmla="*/ 105 h 105"/>
                  <a:gd name="T12" fmla="*/ 104 w 104"/>
                  <a:gd name="T13" fmla="*/ 25 h 105"/>
                  <a:gd name="T14" fmla="*/ 73 w 104"/>
                  <a:gd name="T15" fmla="*/ 20 h 105"/>
                  <a:gd name="T16" fmla="*/ 84 w 104"/>
                  <a:gd name="T17" fmla="*/ 31 h 105"/>
                  <a:gd name="T18" fmla="*/ 73 w 104"/>
                  <a:gd name="T19" fmla="*/ 42 h 105"/>
                  <a:gd name="T20" fmla="*/ 62 w 104"/>
                  <a:gd name="T21" fmla="*/ 31 h 105"/>
                  <a:gd name="T22" fmla="*/ 73 w 104"/>
                  <a:gd name="T23" fmla="*/ 20 h 105"/>
                  <a:gd name="T24" fmla="*/ 31 w 104"/>
                  <a:gd name="T25" fmla="*/ 62 h 105"/>
                  <a:gd name="T26" fmla="*/ 13 w 104"/>
                  <a:gd name="T27" fmla="*/ 43 h 105"/>
                  <a:gd name="T28" fmla="*/ 31 w 104"/>
                  <a:gd name="T29" fmla="*/ 24 h 105"/>
                  <a:gd name="T30" fmla="*/ 50 w 104"/>
                  <a:gd name="T31" fmla="*/ 43 h 105"/>
                  <a:gd name="T32" fmla="*/ 31 w 104"/>
                  <a:gd name="T33" fmla="*/ 62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105">
                    <a:moveTo>
                      <a:pt x="104" y="25"/>
                    </a:moveTo>
                    <a:cubicBezTo>
                      <a:pt x="27" y="7"/>
                      <a:pt x="27" y="7"/>
                      <a:pt x="27" y="7"/>
                    </a:cubicBezTo>
                    <a:cubicBezTo>
                      <a:pt x="26" y="7"/>
                      <a:pt x="24" y="8"/>
                      <a:pt x="23" y="8"/>
                    </a:cubicBezTo>
                    <a:cubicBezTo>
                      <a:pt x="19" y="8"/>
                      <a:pt x="16" y="6"/>
                      <a:pt x="14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62" y="97"/>
                      <a:pt x="94" y="65"/>
                      <a:pt x="104" y="25"/>
                    </a:cubicBezTo>
                    <a:close/>
                    <a:moveTo>
                      <a:pt x="73" y="20"/>
                    </a:moveTo>
                    <a:cubicBezTo>
                      <a:pt x="79" y="20"/>
                      <a:pt x="84" y="25"/>
                      <a:pt x="84" y="31"/>
                    </a:cubicBezTo>
                    <a:cubicBezTo>
                      <a:pt x="84" y="37"/>
                      <a:pt x="79" y="42"/>
                      <a:pt x="73" y="42"/>
                    </a:cubicBezTo>
                    <a:cubicBezTo>
                      <a:pt x="67" y="42"/>
                      <a:pt x="62" y="37"/>
                      <a:pt x="62" y="31"/>
                    </a:cubicBezTo>
                    <a:cubicBezTo>
                      <a:pt x="62" y="25"/>
                      <a:pt x="67" y="20"/>
                      <a:pt x="73" y="20"/>
                    </a:cubicBezTo>
                    <a:close/>
                    <a:moveTo>
                      <a:pt x="31" y="62"/>
                    </a:moveTo>
                    <a:cubicBezTo>
                      <a:pt x="21" y="62"/>
                      <a:pt x="13" y="53"/>
                      <a:pt x="13" y="43"/>
                    </a:cubicBezTo>
                    <a:cubicBezTo>
                      <a:pt x="13" y="33"/>
                      <a:pt x="21" y="24"/>
                      <a:pt x="31" y="24"/>
                    </a:cubicBezTo>
                    <a:cubicBezTo>
                      <a:pt x="42" y="24"/>
                      <a:pt x="50" y="33"/>
                      <a:pt x="50" y="43"/>
                    </a:cubicBezTo>
                    <a:cubicBezTo>
                      <a:pt x="50" y="53"/>
                      <a:pt x="42" y="62"/>
                      <a:pt x="31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微软雅黑" panose="020B0503020204020204" charset="-122"/>
                </a:endParaRPr>
              </a:p>
            </p:txBody>
          </p:sp>
        </p:grpSp>
      </p:grpSp>
      <p:sp>
        <p:nvSpPr>
          <p:cNvPr id="76" name="正方形 61"/>
          <p:cNvSpPr/>
          <p:nvPr/>
        </p:nvSpPr>
        <p:spPr>
          <a:xfrm>
            <a:off x="193373" y="6510286"/>
            <a:ext cx="11811594" cy="185448"/>
          </a:xfrm>
          <a:prstGeom prst="rect">
            <a:avLst/>
          </a:prstGeom>
          <a:solidFill>
            <a:schemeClr val="bg1">
              <a:alpha val="9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77" name="正方形 61"/>
          <p:cNvSpPr/>
          <p:nvPr/>
        </p:nvSpPr>
        <p:spPr>
          <a:xfrm>
            <a:off x="193373" y="6156826"/>
            <a:ext cx="11811594" cy="261528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9A4CCDF4-CF23-43E9-89E1-344187C44D3C}"/>
              </a:ext>
            </a:extLst>
          </p:cNvPr>
          <p:cNvSpPr/>
          <p:nvPr/>
        </p:nvSpPr>
        <p:spPr>
          <a:xfrm>
            <a:off x="-62144" y="0"/>
            <a:ext cx="12254144" cy="766186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5" name="图片 74" descr="附件：北京航空航天大学标志组合汇总(1)">
            <a:extLst>
              <a:ext uri="{FF2B5EF4-FFF2-40B4-BE49-F238E27FC236}">
                <a16:creationId xmlns:a16="http://schemas.microsoft.com/office/drawing/2014/main" id="{E6905A93-4B0B-40D3-9666-4F3C7A22D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78" name="文本框 77">
            <a:extLst>
              <a:ext uri="{FF2B5EF4-FFF2-40B4-BE49-F238E27FC236}">
                <a16:creationId xmlns:a16="http://schemas.microsoft.com/office/drawing/2014/main" id="{1BF8BF9B-6659-480C-9F71-C8531FD5E523}"/>
              </a:ext>
            </a:extLst>
          </p:cNvPr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72704F7-E043-4CA9-AD89-6A5CA2DDD7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83"/>
          <a:stretch/>
        </p:blipFill>
        <p:spPr>
          <a:xfrm>
            <a:off x="0" y="0"/>
            <a:ext cx="12273334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9381389-15E1-4A67-810A-DE54A122EE79}"/>
              </a:ext>
            </a:extLst>
          </p:cNvPr>
          <p:cNvSpPr/>
          <p:nvPr/>
        </p:nvSpPr>
        <p:spPr>
          <a:xfrm>
            <a:off x="0" y="16507"/>
            <a:ext cx="12273334" cy="6841494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2720960" y="910124"/>
            <a:ext cx="7067905" cy="4708981"/>
            <a:chOff x="3489661" y="878374"/>
            <a:chExt cx="7067905" cy="4708981"/>
          </a:xfrm>
        </p:grpSpPr>
        <p:sp>
          <p:nvSpPr>
            <p:cNvPr id="4" name="文本框 3"/>
            <p:cNvSpPr txBox="1"/>
            <p:nvPr/>
          </p:nvSpPr>
          <p:spPr>
            <a:xfrm>
              <a:off x="3489661" y="878374"/>
              <a:ext cx="2324675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0" dirty="0">
                  <a:solidFill>
                    <a:srgbClr val="27443D"/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4</a:t>
              </a:r>
              <a:endParaRPr lang="zh-CN" altLang="en-US" sz="30000" dirty="0">
                <a:solidFill>
                  <a:srgbClr val="27443D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5148263" y="2139056"/>
              <a:ext cx="5409303" cy="2200150"/>
              <a:chOff x="4305782" y="2128782"/>
              <a:chExt cx="5409303" cy="220015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4448604" y="2232954"/>
                <a:ext cx="5266481" cy="197927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0" spc="6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4305782" y="2128782"/>
                <a:ext cx="5177809" cy="2200150"/>
              </a:xfrm>
              <a:prstGeom prst="rect">
                <a:avLst/>
              </a:prstGeom>
              <a:noFill/>
              <a:ln>
                <a:solidFill>
                  <a:srgbClr val="F4F2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526045" y="2648087"/>
              <a:ext cx="283998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0" spc="2000" dirty="0">
                  <a:solidFill>
                    <a:srgbClr val="2A4438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7482870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正方形 61"/>
          <p:cNvSpPr/>
          <p:nvPr/>
        </p:nvSpPr>
        <p:spPr>
          <a:xfrm>
            <a:off x="193373" y="1571355"/>
            <a:ext cx="11811594" cy="4846999"/>
          </a:xfrm>
          <a:prstGeom prst="rect">
            <a:avLst/>
          </a:prstGeom>
          <a:solidFill>
            <a:schemeClr val="accent6">
              <a:lumMod val="20000"/>
              <a:lumOff val="80000"/>
              <a:alpha val="8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795457" y="1109320"/>
            <a:ext cx="10601084" cy="4639360"/>
            <a:chOff x="1100786" y="1551735"/>
            <a:chExt cx="10052640" cy="4399344"/>
          </a:xfrm>
        </p:grpSpPr>
        <p:sp>
          <p:nvSpPr>
            <p:cNvPr id="15" name="Freeform 21"/>
            <p:cNvSpPr/>
            <p:nvPr/>
          </p:nvSpPr>
          <p:spPr>
            <a:xfrm rot="19805282">
              <a:off x="1456384" y="1551735"/>
              <a:ext cx="9350488" cy="4399344"/>
            </a:xfrm>
            <a:custGeom>
              <a:avLst/>
              <a:gdLst>
                <a:gd name="connsiteX0" fmla="*/ 9210674 w 9350488"/>
                <a:gd name="connsiteY0" fmla="*/ 3819266 h 4399344"/>
                <a:gd name="connsiteX1" fmla="*/ 9350488 w 9350488"/>
                <a:gd name="connsiteY1" fmla="*/ 4082226 h 4399344"/>
                <a:gd name="connsiteX2" fmla="*/ 9033370 w 9350488"/>
                <a:gd name="connsiteY2" fmla="*/ 4399344 h 4399344"/>
                <a:gd name="connsiteX3" fmla="*/ 6852320 w 9350488"/>
                <a:gd name="connsiteY3" fmla="*/ 4399344 h 4399344"/>
                <a:gd name="connsiteX4" fmla="*/ 6844759 w 9350488"/>
                <a:gd name="connsiteY4" fmla="*/ 4398581 h 4399344"/>
                <a:gd name="connsiteX5" fmla="*/ 6831730 w 9350488"/>
                <a:gd name="connsiteY5" fmla="*/ 4398964 h 4399344"/>
                <a:gd name="connsiteX6" fmla="*/ 6805150 w 9350488"/>
                <a:gd name="connsiteY6" fmla="*/ 4394589 h 4399344"/>
                <a:gd name="connsiteX7" fmla="*/ 6788410 w 9350488"/>
                <a:gd name="connsiteY7" fmla="*/ 4392901 h 4399344"/>
                <a:gd name="connsiteX8" fmla="*/ 6781081 w 9350488"/>
                <a:gd name="connsiteY8" fmla="*/ 4390626 h 4399344"/>
                <a:gd name="connsiteX9" fmla="*/ 6771692 w 9350488"/>
                <a:gd name="connsiteY9" fmla="*/ 4389080 h 4399344"/>
                <a:gd name="connsiteX10" fmla="*/ 6748678 w 9350488"/>
                <a:gd name="connsiteY10" fmla="*/ 4380567 h 4399344"/>
                <a:gd name="connsiteX11" fmla="*/ 6728884 w 9350488"/>
                <a:gd name="connsiteY11" fmla="*/ 4374423 h 4399344"/>
                <a:gd name="connsiteX12" fmla="*/ 6722076 w 9350488"/>
                <a:gd name="connsiteY12" fmla="*/ 4370728 h 4399344"/>
                <a:gd name="connsiteX13" fmla="*/ 6714626 w 9350488"/>
                <a:gd name="connsiteY13" fmla="*/ 4367972 h 4399344"/>
                <a:gd name="connsiteX14" fmla="*/ 6695104 w 9350488"/>
                <a:gd name="connsiteY14" fmla="*/ 4356088 h 4399344"/>
                <a:gd name="connsiteX15" fmla="*/ 6675017 w 9350488"/>
                <a:gd name="connsiteY15" fmla="*/ 4345185 h 4399344"/>
                <a:gd name="connsiteX16" fmla="*/ 6668890 w 9350488"/>
                <a:gd name="connsiteY16" fmla="*/ 4340130 h 4399344"/>
                <a:gd name="connsiteX17" fmla="*/ 6662274 w 9350488"/>
                <a:gd name="connsiteY17" fmla="*/ 4336102 h 4399344"/>
                <a:gd name="connsiteX18" fmla="*/ 6647012 w 9350488"/>
                <a:gd name="connsiteY18" fmla="*/ 4322079 h 4399344"/>
                <a:gd name="connsiteX19" fmla="*/ 6628085 w 9350488"/>
                <a:gd name="connsiteY19" fmla="*/ 4306462 h 4399344"/>
                <a:gd name="connsiteX20" fmla="*/ 6622029 w 9350488"/>
                <a:gd name="connsiteY20" fmla="*/ 4299122 h 4399344"/>
                <a:gd name="connsiteX21" fmla="*/ 6616378 w 9350488"/>
                <a:gd name="connsiteY21" fmla="*/ 4293931 h 4399344"/>
                <a:gd name="connsiteX22" fmla="*/ 6606505 w 9350488"/>
                <a:gd name="connsiteY22" fmla="*/ 4280307 h 4399344"/>
                <a:gd name="connsiteX23" fmla="*/ 6589361 w 9350488"/>
                <a:gd name="connsiteY23" fmla="*/ 4259529 h 4399344"/>
                <a:gd name="connsiteX24" fmla="*/ 6583143 w 9350488"/>
                <a:gd name="connsiteY24" fmla="*/ 4248073 h 4399344"/>
                <a:gd name="connsiteX25" fmla="*/ 6578683 w 9350488"/>
                <a:gd name="connsiteY25" fmla="*/ 4241920 h 4399344"/>
                <a:gd name="connsiteX26" fmla="*/ 5577164 w 9350488"/>
                <a:gd name="connsiteY26" fmla="*/ 2519482 h 4399344"/>
                <a:gd name="connsiteX27" fmla="*/ 3584720 w 9350488"/>
                <a:gd name="connsiteY27" fmla="*/ 2519482 h 4399344"/>
                <a:gd name="connsiteX28" fmla="*/ 3577151 w 9350488"/>
                <a:gd name="connsiteY28" fmla="*/ 2518719 h 4399344"/>
                <a:gd name="connsiteX29" fmla="*/ 3564128 w 9350488"/>
                <a:gd name="connsiteY29" fmla="*/ 2519102 h 4399344"/>
                <a:gd name="connsiteX30" fmla="*/ 3537559 w 9350488"/>
                <a:gd name="connsiteY30" fmla="*/ 2514728 h 4399344"/>
                <a:gd name="connsiteX31" fmla="*/ 3520810 w 9350488"/>
                <a:gd name="connsiteY31" fmla="*/ 2513039 h 4399344"/>
                <a:gd name="connsiteX32" fmla="*/ 3513476 w 9350488"/>
                <a:gd name="connsiteY32" fmla="*/ 2510763 h 4399344"/>
                <a:gd name="connsiteX33" fmla="*/ 3504091 w 9350488"/>
                <a:gd name="connsiteY33" fmla="*/ 2509217 h 4399344"/>
                <a:gd name="connsiteX34" fmla="*/ 3481082 w 9350488"/>
                <a:gd name="connsiteY34" fmla="*/ 2500707 h 4399344"/>
                <a:gd name="connsiteX35" fmla="*/ 3461284 w 9350488"/>
                <a:gd name="connsiteY35" fmla="*/ 2494561 h 4399344"/>
                <a:gd name="connsiteX36" fmla="*/ 3454474 w 9350488"/>
                <a:gd name="connsiteY36" fmla="*/ 2490865 h 4399344"/>
                <a:gd name="connsiteX37" fmla="*/ 3447024 w 9350488"/>
                <a:gd name="connsiteY37" fmla="*/ 2488109 h 4399344"/>
                <a:gd name="connsiteX38" fmla="*/ 3427503 w 9350488"/>
                <a:gd name="connsiteY38" fmla="*/ 2476226 h 4399344"/>
                <a:gd name="connsiteX39" fmla="*/ 3407416 w 9350488"/>
                <a:gd name="connsiteY39" fmla="*/ 2465323 h 4399344"/>
                <a:gd name="connsiteX40" fmla="*/ 3401290 w 9350488"/>
                <a:gd name="connsiteY40" fmla="*/ 2460268 h 4399344"/>
                <a:gd name="connsiteX41" fmla="*/ 3394672 w 9350488"/>
                <a:gd name="connsiteY41" fmla="*/ 2456239 h 4399344"/>
                <a:gd name="connsiteX42" fmla="*/ 3379407 w 9350488"/>
                <a:gd name="connsiteY42" fmla="*/ 2442213 h 4399344"/>
                <a:gd name="connsiteX43" fmla="*/ 3360484 w 9350488"/>
                <a:gd name="connsiteY43" fmla="*/ 2426600 h 4399344"/>
                <a:gd name="connsiteX44" fmla="*/ 3354430 w 9350488"/>
                <a:gd name="connsiteY44" fmla="*/ 2419263 h 4399344"/>
                <a:gd name="connsiteX45" fmla="*/ 3348776 w 9350488"/>
                <a:gd name="connsiteY45" fmla="*/ 2414068 h 4399344"/>
                <a:gd name="connsiteX46" fmla="*/ 3338897 w 9350488"/>
                <a:gd name="connsiteY46" fmla="*/ 2400437 h 4399344"/>
                <a:gd name="connsiteX47" fmla="*/ 3321761 w 9350488"/>
                <a:gd name="connsiteY47" fmla="*/ 2379667 h 4399344"/>
                <a:gd name="connsiteX48" fmla="*/ 3315545 w 9350488"/>
                <a:gd name="connsiteY48" fmla="*/ 2368216 h 4399344"/>
                <a:gd name="connsiteX49" fmla="*/ 3311081 w 9350488"/>
                <a:gd name="connsiteY49" fmla="*/ 2362057 h 4399344"/>
                <a:gd name="connsiteX50" fmla="*/ 2309562 w 9350488"/>
                <a:gd name="connsiteY50" fmla="*/ 639619 h 4399344"/>
                <a:gd name="connsiteX51" fmla="*/ 317118 w 9350488"/>
                <a:gd name="connsiteY51" fmla="*/ 639619 h 4399344"/>
                <a:gd name="connsiteX52" fmla="*/ 1 w 9350488"/>
                <a:gd name="connsiteY52" fmla="*/ 322501 h 4399344"/>
                <a:gd name="connsiteX53" fmla="*/ 317119 w 9350488"/>
                <a:gd name="connsiteY53" fmla="*/ 5383 h 4399344"/>
                <a:gd name="connsiteX54" fmla="*/ 2436279 w 9350488"/>
                <a:gd name="connsiteY54" fmla="*/ 5383 h 4399344"/>
                <a:gd name="connsiteX55" fmla="*/ 2448735 w 9350488"/>
                <a:gd name="connsiteY55" fmla="*/ 2523 h 4399344"/>
                <a:gd name="connsiteX56" fmla="*/ 2627103 w 9350488"/>
                <a:gd name="connsiteY56" fmla="*/ 31715 h 4399344"/>
                <a:gd name="connsiteX57" fmla="*/ 2650943 w 9350488"/>
                <a:gd name="connsiteY57" fmla="*/ 46228 h 4399344"/>
                <a:gd name="connsiteX58" fmla="*/ 2675472 w 9350488"/>
                <a:gd name="connsiteY58" fmla="*/ 59542 h 4399344"/>
                <a:gd name="connsiteX59" fmla="*/ 2790366 w 9350488"/>
                <a:gd name="connsiteY59" fmla="*/ 199065 h 4399344"/>
                <a:gd name="connsiteX60" fmla="*/ 2794154 w 9350488"/>
                <a:gd name="connsiteY60" fmla="*/ 211270 h 4399344"/>
                <a:gd name="connsiteX61" fmla="*/ 3767495 w 9350488"/>
                <a:gd name="connsiteY61" fmla="*/ 1885246 h 4399344"/>
                <a:gd name="connsiteX62" fmla="*/ 5703881 w 9350488"/>
                <a:gd name="connsiteY62" fmla="*/ 1885246 h 4399344"/>
                <a:gd name="connsiteX63" fmla="*/ 5716337 w 9350488"/>
                <a:gd name="connsiteY63" fmla="*/ 1882386 h 4399344"/>
                <a:gd name="connsiteX64" fmla="*/ 5894704 w 9350488"/>
                <a:gd name="connsiteY64" fmla="*/ 1911577 h 4399344"/>
                <a:gd name="connsiteX65" fmla="*/ 5930433 w 9350488"/>
                <a:gd name="connsiteY65" fmla="*/ 1933328 h 4399344"/>
                <a:gd name="connsiteX66" fmla="*/ 5943074 w 9350488"/>
                <a:gd name="connsiteY66" fmla="*/ 1939405 h 4399344"/>
                <a:gd name="connsiteX67" fmla="*/ 6044613 w 9350488"/>
                <a:gd name="connsiteY67" fmla="*/ 2051207 h 4399344"/>
                <a:gd name="connsiteX68" fmla="*/ 6057322 w 9350488"/>
                <a:gd name="connsiteY68" fmla="*/ 2083506 h 4399344"/>
                <a:gd name="connsiteX69" fmla="*/ 7035096 w 9350488"/>
                <a:gd name="connsiteY69" fmla="*/ 3765107 h 4399344"/>
                <a:gd name="connsiteX70" fmla="*/ 9033370 w 9350488"/>
                <a:gd name="connsiteY70" fmla="*/ 3765107 h 4399344"/>
                <a:gd name="connsiteX71" fmla="*/ 9210674 w 9350488"/>
                <a:gd name="connsiteY71" fmla="*/ 3819266 h 439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9350488" h="4399344">
                  <a:moveTo>
                    <a:pt x="9210674" y="3819266"/>
                  </a:moveTo>
                  <a:cubicBezTo>
                    <a:pt x="9295028" y="3876255"/>
                    <a:pt x="9350488" y="3972763"/>
                    <a:pt x="9350488" y="4082226"/>
                  </a:cubicBezTo>
                  <a:cubicBezTo>
                    <a:pt x="9350488" y="4257365"/>
                    <a:pt x="9208509" y="4399344"/>
                    <a:pt x="9033370" y="4399344"/>
                  </a:cubicBezTo>
                  <a:lnTo>
                    <a:pt x="6852320" y="4399344"/>
                  </a:lnTo>
                  <a:lnTo>
                    <a:pt x="6844759" y="4398581"/>
                  </a:lnTo>
                  <a:lnTo>
                    <a:pt x="6831730" y="4398964"/>
                  </a:lnTo>
                  <a:lnTo>
                    <a:pt x="6805150" y="4394589"/>
                  </a:lnTo>
                  <a:lnTo>
                    <a:pt x="6788410" y="4392901"/>
                  </a:lnTo>
                  <a:lnTo>
                    <a:pt x="6781081" y="4390626"/>
                  </a:lnTo>
                  <a:lnTo>
                    <a:pt x="6771692" y="4389080"/>
                  </a:lnTo>
                  <a:lnTo>
                    <a:pt x="6748678" y="4380567"/>
                  </a:lnTo>
                  <a:lnTo>
                    <a:pt x="6728884" y="4374423"/>
                  </a:lnTo>
                  <a:lnTo>
                    <a:pt x="6722076" y="4370728"/>
                  </a:lnTo>
                  <a:lnTo>
                    <a:pt x="6714626" y="4367972"/>
                  </a:lnTo>
                  <a:lnTo>
                    <a:pt x="6695104" y="4356088"/>
                  </a:lnTo>
                  <a:lnTo>
                    <a:pt x="6675017" y="4345185"/>
                  </a:lnTo>
                  <a:lnTo>
                    <a:pt x="6668890" y="4340130"/>
                  </a:lnTo>
                  <a:lnTo>
                    <a:pt x="6662274" y="4336102"/>
                  </a:lnTo>
                  <a:lnTo>
                    <a:pt x="6647012" y="4322079"/>
                  </a:lnTo>
                  <a:lnTo>
                    <a:pt x="6628085" y="4306462"/>
                  </a:lnTo>
                  <a:lnTo>
                    <a:pt x="6622029" y="4299122"/>
                  </a:lnTo>
                  <a:lnTo>
                    <a:pt x="6616378" y="4293931"/>
                  </a:lnTo>
                  <a:lnTo>
                    <a:pt x="6606505" y="4280307"/>
                  </a:lnTo>
                  <a:lnTo>
                    <a:pt x="6589361" y="4259529"/>
                  </a:lnTo>
                  <a:lnTo>
                    <a:pt x="6583143" y="4248073"/>
                  </a:lnTo>
                  <a:lnTo>
                    <a:pt x="6578683" y="4241920"/>
                  </a:lnTo>
                  <a:lnTo>
                    <a:pt x="5577164" y="2519482"/>
                  </a:lnTo>
                  <a:lnTo>
                    <a:pt x="3584720" y="2519482"/>
                  </a:lnTo>
                  <a:lnTo>
                    <a:pt x="3577151" y="2518719"/>
                  </a:lnTo>
                  <a:lnTo>
                    <a:pt x="3564128" y="2519102"/>
                  </a:lnTo>
                  <a:lnTo>
                    <a:pt x="3537559" y="2514728"/>
                  </a:lnTo>
                  <a:lnTo>
                    <a:pt x="3520810" y="2513039"/>
                  </a:lnTo>
                  <a:lnTo>
                    <a:pt x="3513476" y="2510763"/>
                  </a:lnTo>
                  <a:lnTo>
                    <a:pt x="3504091" y="2509217"/>
                  </a:lnTo>
                  <a:lnTo>
                    <a:pt x="3481082" y="2500707"/>
                  </a:lnTo>
                  <a:lnTo>
                    <a:pt x="3461284" y="2494561"/>
                  </a:lnTo>
                  <a:lnTo>
                    <a:pt x="3454474" y="2490865"/>
                  </a:lnTo>
                  <a:lnTo>
                    <a:pt x="3447024" y="2488109"/>
                  </a:lnTo>
                  <a:lnTo>
                    <a:pt x="3427503" y="2476226"/>
                  </a:lnTo>
                  <a:lnTo>
                    <a:pt x="3407416" y="2465323"/>
                  </a:lnTo>
                  <a:lnTo>
                    <a:pt x="3401290" y="2460268"/>
                  </a:lnTo>
                  <a:lnTo>
                    <a:pt x="3394672" y="2456239"/>
                  </a:lnTo>
                  <a:lnTo>
                    <a:pt x="3379407" y="2442213"/>
                  </a:lnTo>
                  <a:lnTo>
                    <a:pt x="3360484" y="2426600"/>
                  </a:lnTo>
                  <a:lnTo>
                    <a:pt x="3354430" y="2419263"/>
                  </a:lnTo>
                  <a:lnTo>
                    <a:pt x="3348776" y="2414068"/>
                  </a:lnTo>
                  <a:lnTo>
                    <a:pt x="3338897" y="2400437"/>
                  </a:lnTo>
                  <a:lnTo>
                    <a:pt x="3321761" y="2379667"/>
                  </a:lnTo>
                  <a:lnTo>
                    <a:pt x="3315545" y="2368216"/>
                  </a:lnTo>
                  <a:lnTo>
                    <a:pt x="3311081" y="2362057"/>
                  </a:lnTo>
                  <a:lnTo>
                    <a:pt x="2309562" y="639619"/>
                  </a:lnTo>
                  <a:lnTo>
                    <a:pt x="317118" y="639619"/>
                  </a:lnTo>
                  <a:cubicBezTo>
                    <a:pt x="141979" y="639619"/>
                    <a:pt x="0" y="497640"/>
                    <a:pt x="1" y="322501"/>
                  </a:cubicBezTo>
                  <a:cubicBezTo>
                    <a:pt x="0" y="147362"/>
                    <a:pt x="141979" y="5383"/>
                    <a:pt x="317119" y="5383"/>
                  </a:cubicBezTo>
                  <a:lnTo>
                    <a:pt x="2436279" y="5383"/>
                  </a:lnTo>
                  <a:lnTo>
                    <a:pt x="2448735" y="2523"/>
                  </a:lnTo>
                  <a:cubicBezTo>
                    <a:pt x="2510031" y="-5274"/>
                    <a:pt x="2572102" y="5149"/>
                    <a:pt x="2627103" y="31715"/>
                  </a:cubicBezTo>
                  <a:lnTo>
                    <a:pt x="2650943" y="46228"/>
                  </a:lnTo>
                  <a:lnTo>
                    <a:pt x="2675472" y="59542"/>
                  </a:lnTo>
                  <a:cubicBezTo>
                    <a:pt x="2726084" y="93735"/>
                    <a:pt x="2766295" y="142156"/>
                    <a:pt x="2790366" y="199065"/>
                  </a:cubicBezTo>
                  <a:lnTo>
                    <a:pt x="2794154" y="211270"/>
                  </a:lnTo>
                  <a:lnTo>
                    <a:pt x="3767495" y="1885246"/>
                  </a:lnTo>
                  <a:lnTo>
                    <a:pt x="5703881" y="1885246"/>
                  </a:lnTo>
                  <a:lnTo>
                    <a:pt x="5716337" y="1882386"/>
                  </a:lnTo>
                  <a:cubicBezTo>
                    <a:pt x="5777633" y="1874589"/>
                    <a:pt x="5839704" y="1885011"/>
                    <a:pt x="5894704" y="1911577"/>
                  </a:cubicBezTo>
                  <a:lnTo>
                    <a:pt x="5930433" y="1933328"/>
                  </a:lnTo>
                  <a:lnTo>
                    <a:pt x="5943074" y="1939405"/>
                  </a:lnTo>
                  <a:cubicBezTo>
                    <a:pt x="5985251" y="1967899"/>
                    <a:pt x="6020204" y="2006273"/>
                    <a:pt x="6044613" y="2051207"/>
                  </a:cubicBezTo>
                  <a:lnTo>
                    <a:pt x="6057322" y="2083506"/>
                  </a:lnTo>
                  <a:lnTo>
                    <a:pt x="7035096" y="3765107"/>
                  </a:lnTo>
                  <a:lnTo>
                    <a:pt x="9033370" y="3765107"/>
                  </a:lnTo>
                  <a:cubicBezTo>
                    <a:pt x="9099047" y="3765107"/>
                    <a:pt x="9160061" y="3785073"/>
                    <a:pt x="9210674" y="381926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  <a:endParaRPr lang="en-GB">
                <a:latin typeface="Arial" panose="020B0604020202020204"/>
                <a:ea typeface="微软雅黑" panose="020B0503020204020204" charset="-122"/>
                <a:cs typeface="Arial" panose="020B0604020202020204" pitchFamily="34" charset="0"/>
                <a:sym typeface="Arial" panose="020B0604020202020204"/>
              </a:endParaRPr>
            </a:p>
          </p:txBody>
        </p:sp>
        <p:sp>
          <p:nvSpPr>
            <p:cNvPr id="16" name="Rounded Rectangle 4"/>
            <p:cNvSpPr/>
            <p:nvPr/>
          </p:nvSpPr>
          <p:spPr>
            <a:xfrm rot="19805282">
              <a:off x="1100786" y="3962064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  <a:endParaRPr lang="en-GB" dirty="0">
                <a:latin typeface="Arial" panose="020B0604020202020204"/>
                <a:ea typeface="微软雅黑" panose="020B0503020204020204" charset="-122"/>
                <a:cs typeface="Arial" panose="020B0604020202020204" pitchFamily="34" charset="0"/>
                <a:sym typeface="Arial" panose="020B0604020202020204"/>
              </a:endParaRPr>
            </a:p>
          </p:txBody>
        </p:sp>
        <p:sp>
          <p:nvSpPr>
            <p:cNvPr id="17" name="Rounded Rectangle 17"/>
            <p:cNvSpPr/>
            <p:nvPr/>
          </p:nvSpPr>
          <p:spPr>
            <a:xfrm rot="19805282">
              <a:off x="2976655" y="2907046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rgbClr val="357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  <a:endParaRPr lang="en-GB">
                <a:latin typeface="Arial" panose="020B0604020202020204"/>
                <a:ea typeface="微软雅黑" panose="020B0503020204020204" charset="-122"/>
                <a:cs typeface="Arial" panose="020B0604020202020204" pitchFamily="34" charset="0"/>
                <a:sym typeface="Arial" panose="020B0604020202020204"/>
              </a:endParaRPr>
            </a:p>
          </p:txBody>
        </p:sp>
        <p:sp>
          <p:nvSpPr>
            <p:cNvPr id="18" name="Rounded Rectangle 18"/>
            <p:cNvSpPr/>
            <p:nvPr/>
          </p:nvSpPr>
          <p:spPr>
            <a:xfrm rot="19805282">
              <a:off x="4856481" y="3966200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  <a:endParaRPr lang="en-GB" dirty="0">
                <a:latin typeface="Arial" panose="020B0604020202020204"/>
                <a:ea typeface="微软雅黑" panose="020B0503020204020204" charset="-122"/>
                <a:cs typeface="Arial" panose="020B0604020202020204" pitchFamily="34" charset="0"/>
                <a:sym typeface="Arial" panose="020B0604020202020204"/>
              </a:endParaRPr>
            </a:p>
          </p:txBody>
        </p:sp>
        <p:sp>
          <p:nvSpPr>
            <p:cNvPr id="19" name="Rounded Rectangle 19"/>
            <p:cNvSpPr/>
            <p:nvPr/>
          </p:nvSpPr>
          <p:spPr>
            <a:xfrm rot="19805282">
              <a:off x="6750373" y="2907049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rgbClr val="357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  <a:endParaRPr lang="en-GB">
                <a:latin typeface="Arial" panose="020B0604020202020204"/>
                <a:ea typeface="微软雅黑" panose="020B0503020204020204" charset="-122"/>
                <a:cs typeface="Arial" panose="020B0604020202020204" pitchFamily="34" charset="0"/>
                <a:sym typeface="Arial" panose="020B0604020202020204"/>
              </a:endParaRPr>
            </a:p>
          </p:txBody>
        </p:sp>
        <p:sp>
          <p:nvSpPr>
            <p:cNvPr id="20" name="Rounded Rectangle 20"/>
            <p:cNvSpPr/>
            <p:nvPr/>
          </p:nvSpPr>
          <p:spPr>
            <a:xfrm rot="19805282">
              <a:off x="10518517" y="2907047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rgbClr val="357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  <a:endParaRPr lang="en-GB">
                <a:latin typeface="Arial" panose="020B0604020202020204"/>
                <a:ea typeface="微软雅黑" panose="020B0503020204020204" charset="-122"/>
                <a:cs typeface="Arial" panose="020B0604020202020204" pitchFamily="34" charset="0"/>
                <a:sym typeface="Arial" panose="020B0604020202020204"/>
              </a:endParaRPr>
            </a:p>
          </p:txBody>
        </p:sp>
        <p:sp>
          <p:nvSpPr>
            <p:cNvPr id="21" name="Rounded Rectangle 22"/>
            <p:cNvSpPr/>
            <p:nvPr/>
          </p:nvSpPr>
          <p:spPr>
            <a:xfrm rot="19805282">
              <a:off x="8614859" y="3962065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  <a:endParaRPr lang="en-GB">
                <a:latin typeface="Arial" panose="020B0604020202020204"/>
                <a:ea typeface="微软雅黑" panose="020B0503020204020204" charset="-122"/>
                <a:cs typeface="Arial" panose="020B0604020202020204" pitchFamily="34" charset="0"/>
                <a:sym typeface="Arial" panose="020B0604020202020204"/>
              </a:endParaRPr>
            </a:p>
          </p:txBody>
        </p:sp>
        <p:sp>
          <p:nvSpPr>
            <p:cNvPr id="24" name="Freeform 25"/>
            <p:cNvSpPr>
              <a:spLocks noEditPoints="1"/>
            </p:cNvSpPr>
            <p:nvPr/>
          </p:nvSpPr>
          <p:spPr bwMode="auto">
            <a:xfrm>
              <a:off x="5005051" y="4114114"/>
              <a:ext cx="337768" cy="3301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29" tIns="48214" rIns="96429" bIns="48214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900">
                <a:solidFill>
                  <a:prstClr val="black"/>
                </a:solidFill>
                <a:latin typeface="Arial" panose="020B0604020202020204"/>
                <a:ea typeface="微软雅黑" panose="020B0503020204020204" charset="-122"/>
                <a:cs typeface="Arial" panose="020B0604020202020204" pitchFamily="34" charset="0"/>
                <a:sym typeface="Arial" panose="020B0604020202020204"/>
              </a:endParaRPr>
            </a:p>
          </p:txBody>
        </p:sp>
      </p:grpSp>
      <p:cxnSp>
        <p:nvCxnSpPr>
          <p:cNvPr id="3" name="Straight Arrow Connector 37"/>
          <p:cNvCxnSpPr/>
          <p:nvPr/>
        </p:nvCxnSpPr>
        <p:spPr>
          <a:xfrm>
            <a:off x="3108440" y="3429001"/>
            <a:ext cx="0" cy="1013383"/>
          </a:xfrm>
          <a:prstGeom prst="straightConnector1">
            <a:avLst/>
          </a:prstGeom>
          <a:ln w="25400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40"/>
          <p:cNvCxnSpPr/>
          <p:nvPr/>
        </p:nvCxnSpPr>
        <p:spPr>
          <a:xfrm>
            <a:off x="7088042" y="3429001"/>
            <a:ext cx="0" cy="1013383"/>
          </a:xfrm>
          <a:prstGeom prst="straightConnector1">
            <a:avLst/>
          </a:prstGeom>
          <a:ln w="25400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1"/>
          <p:cNvCxnSpPr/>
          <p:nvPr/>
        </p:nvCxnSpPr>
        <p:spPr>
          <a:xfrm flipV="1">
            <a:off x="9074538" y="2416179"/>
            <a:ext cx="0" cy="1013383"/>
          </a:xfrm>
          <a:prstGeom prst="straightConnector1">
            <a:avLst/>
          </a:prstGeom>
          <a:ln w="25400">
            <a:solidFill>
              <a:srgbClr val="FBBF09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42"/>
          <p:cNvCxnSpPr/>
          <p:nvPr/>
        </p:nvCxnSpPr>
        <p:spPr>
          <a:xfrm flipV="1">
            <a:off x="5110405" y="2416179"/>
            <a:ext cx="0" cy="1013383"/>
          </a:xfrm>
          <a:prstGeom prst="straightConnector1">
            <a:avLst/>
          </a:prstGeom>
          <a:ln w="25400">
            <a:solidFill>
              <a:srgbClr val="FBBF09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41"/>
          <p:cNvSpPr txBox="1"/>
          <p:nvPr/>
        </p:nvSpPr>
        <p:spPr>
          <a:xfrm>
            <a:off x="1914391" y="5018298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accent6">
                    <a:lumMod val="50000"/>
                  </a:schemeClr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accent6">
                  <a:lumMod val="50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8" name="TextBox 170"/>
          <p:cNvSpPr txBox="1"/>
          <p:nvPr/>
        </p:nvSpPr>
        <p:spPr>
          <a:xfrm>
            <a:off x="1893327" y="4712024"/>
            <a:ext cx="2430227" cy="333590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accent6">
                    <a:lumMod val="50000"/>
                  </a:schemeClr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请替换文字内容</a:t>
            </a:r>
            <a:endParaRPr lang="en-US" altLang="zh-CN" sz="1400" dirty="0">
              <a:solidFill>
                <a:schemeClr val="accent6">
                  <a:lumMod val="50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9" name="TextBox 41"/>
          <p:cNvSpPr txBox="1"/>
          <p:nvPr/>
        </p:nvSpPr>
        <p:spPr>
          <a:xfrm>
            <a:off x="3887372" y="1913496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accent6">
                    <a:lumMod val="50000"/>
                  </a:schemeClr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accent6">
                  <a:lumMod val="50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0" name="TextBox 170"/>
          <p:cNvSpPr txBox="1"/>
          <p:nvPr/>
        </p:nvSpPr>
        <p:spPr>
          <a:xfrm>
            <a:off x="3866308" y="1607222"/>
            <a:ext cx="2430227" cy="333590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accent6">
                    <a:lumMod val="50000"/>
                  </a:schemeClr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请替换文字内容</a:t>
            </a:r>
            <a:endParaRPr lang="en-US" altLang="zh-CN" sz="1400" dirty="0">
              <a:solidFill>
                <a:schemeClr val="accent6">
                  <a:lumMod val="50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1" name="TextBox 41"/>
          <p:cNvSpPr txBox="1"/>
          <p:nvPr/>
        </p:nvSpPr>
        <p:spPr>
          <a:xfrm>
            <a:off x="5986328" y="5018298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accent6">
                    <a:lumMod val="50000"/>
                  </a:schemeClr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accent6">
                  <a:lumMod val="50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2" name="TextBox 170"/>
          <p:cNvSpPr txBox="1"/>
          <p:nvPr/>
        </p:nvSpPr>
        <p:spPr>
          <a:xfrm>
            <a:off x="5965264" y="4712024"/>
            <a:ext cx="2430227" cy="333590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accent6">
                    <a:lumMod val="50000"/>
                  </a:schemeClr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请替换文字内容</a:t>
            </a:r>
            <a:endParaRPr lang="en-US" altLang="zh-CN" sz="1400" dirty="0">
              <a:solidFill>
                <a:schemeClr val="accent6">
                  <a:lumMod val="50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3" name="TextBox 41"/>
          <p:cNvSpPr txBox="1"/>
          <p:nvPr/>
        </p:nvSpPr>
        <p:spPr>
          <a:xfrm>
            <a:off x="7895383" y="1913496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accent6">
                    <a:lumMod val="50000"/>
                  </a:schemeClr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accent6">
                  <a:lumMod val="50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4" name="TextBox 170"/>
          <p:cNvSpPr txBox="1"/>
          <p:nvPr/>
        </p:nvSpPr>
        <p:spPr>
          <a:xfrm>
            <a:off x="7895383" y="1607222"/>
            <a:ext cx="2430227" cy="333590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accent6">
                    <a:lumMod val="50000"/>
                  </a:schemeClr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请替换文字内容</a:t>
            </a:r>
            <a:endParaRPr lang="en-US" altLang="zh-CN" sz="1400" dirty="0">
              <a:solidFill>
                <a:schemeClr val="accent6">
                  <a:lumMod val="50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8" name="正方形 61"/>
          <p:cNvSpPr/>
          <p:nvPr/>
        </p:nvSpPr>
        <p:spPr>
          <a:xfrm>
            <a:off x="193373" y="6510286"/>
            <a:ext cx="11811594" cy="185448"/>
          </a:xfrm>
          <a:prstGeom prst="rect">
            <a:avLst/>
          </a:prstGeom>
          <a:solidFill>
            <a:schemeClr val="bg1">
              <a:alpha val="9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7CF144CD-5C43-40DD-8D69-BACBE364E8CA}"/>
              </a:ext>
            </a:extLst>
          </p:cNvPr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25">
            <a:extLst>
              <a:ext uri="{FF2B5EF4-FFF2-40B4-BE49-F238E27FC236}">
                <a16:creationId xmlns:a16="http://schemas.microsoft.com/office/drawing/2014/main" id="{69642A45-9B0F-472A-94B6-A95B95FBBF30}"/>
              </a:ext>
            </a:extLst>
          </p:cNvPr>
          <p:cNvSpPr>
            <a:spLocks noEditPoints="1"/>
          </p:cNvSpPr>
          <p:nvPr/>
        </p:nvSpPr>
        <p:spPr bwMode="auto">
          <a:xfrm>
            <a:off x="2930342" y="2678269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0" name="Freeform 25">
            <a:extLst>
              <a:ext uri="{FF2B5EF4-FFF2-40B4-BE49-F238E27FC236}">
                <a16:creationId xmlns:a16="http://schemas.microsoft.com/office/drawing/2014/main" id="{B7EBCA73-E990-43F9-870F-C59E62D9C2D7}"/>
              </a:ext>
            </a:extLst>
          </p:cNvPr>
          <p:cNvSpPr>
            <a:spLocks noEditPoints="1"/>
          </p:cNvSpPr>
          <p:nvPr/>
        </p:nvSpPr>
        <p:spPr bwMode="auto">
          <a:xfrm>
            <a:off x="6909944" y="2720527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1" name="Freeform 25">
            <a:extLst>
              <a:ext uri="{FF2B5EF4-FFF2-40B4-BE49-F238E27FC236}">
                <a16:creationId xmlns:a16="http://schemas.microsoft.com/office/drawing/2014/main" id="{495F5851-D1EB-4387-96DD-AEF01B31F6EA}"/>
              </a:ext>
            </a:extLst>
          </p:cNvPr>
          <p:cNvSpPr>
            <a:spLocks noEditPoints="1"/>
          </p:cNvSpPr>
          <p:nvPr/>
        </p:nvSpPr>
        <p:spPr bwMode="auto">
          <a:xfrm>
            <a:off x="8857814" y="3831070"/>
            <a:ext cx="356196" cy="348147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29" tIns="48214" rIns="96429" bIns="48214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900">
              <a:solidFill>
                <a:prstClr val="black"/>
              </a:solidFill>
              <a:latin typeface="Arial" panose="020B0604020202020204"/>
              <a:ea typeface="微软雅黑" panose="020B0503020204020204" charset="-122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32" name="正方形 61">
            <a:extLst>
              <a:ext uri="{FF2B5EF4-FFF2-40B4-BE49-F238E27FC236}">
                <a16:creationId xmlns:a16="http://schemas.microsoft.com/office/drawing/2014/main" id="{C9430F70-1777-4D46-AD16-D5445940CE0B}"/>
              </a:ext>
            </a:extLst>
          </p:cNvPr>
          <p:cNvSpPr/>
          <p:nvPr/>
        </p:nvSpPr>
        <p:spPr>
          <a:xfrm>
            <a:off x="193373" y="6156826"/>
            <a:ext cx="11811594" cy="261528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pic>
        <p:nvPicPr>
          <p:cNvPr id="33" name="图片 32" descr="附件：北京航空航天大学标志组合汇总(1)">
            <a:extLst>
              <a:ext uri="{FF2B5EF4-FFF2-40B4-BE49-F238E27FC236}">
                <a16:creationId xmlns:a16="http://schemas.microsoft.com/office/drawing/2014/main" id="{C12779B2-FE07-43B7-8CF0-FB152ED21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16C5F1D7-0746-4A4C-BF35-382743BE7AE9}"/>
              </a:ext>
            </a:extLst>
          </p:cNvPr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6AFC759-E505-48BD-9EBB-098DC18B2B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150" y="0"/>
            <a:ext cx="1224915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-103584"/>
            <a:ext cx="12405225" cy="6961584"/>
          </a:xfrm>
          <a:prstGeom prst="rect">
            <a:avLst/>
          </a:prstGeom>
          <a:solidFill>
            <a:schemeClr val="tx1">
              <a:lumMod val="95000"/>
              <a:lumOff val="5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184FA33D-76D7-4AE2-9DD6-259C18877B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14882" y="5497667"/>
            <a:ext cx="3796978" cy="1012062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D3618A90-D3B0-447F-BD6F-FA460844ECE2}"/>
              </a:ext>
            </a:extLst>
          </p:cNvPr>
          <p:cNvSpPr/>
          <p:nvPr/>
        </p:nvSpPr>
        <p:spPr>
          <a:xfrm>
            <a:off x="1947538" y="2203837"/>
            <a:ext cx="8729879" cy="2141291"/>
          </a:xfrm>
          <a:prstGeom prst="parallelogram">
            <a:avLst/>
          </a:prstGeom>
          <a:solidFill>
            <a:schemeClr val="accent6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832CCFB-20E9-4685-9D8E-3CC7CEBF536A}"/>
              </a:ext>
            </a:extLst>
          </p:cNvPr>
          <p:cNvSpPr/>
          <p:nvPr/>
        </p:nvSpPr>
        <p:spPr>
          <a:xfrm>
            <a:off x="4226952" y="2575004"/>
            <a:ext cx="4524346" cy="110799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66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感谢观看！</a:t>
            </a:r>
            <a:endParaRPr lang="en-US" altLang="zh-CN" sz="6600" b="1" dirty="0">
              <a:solidFill>
                <a:schemeClr val="accent6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平行四边形 22">
            <a:extLst>
              <a:ext uri="{FF2B5EF4-FFF2-40B4-BE49-F238E27FC236}">
                <a16:creationId xmlns:a16="http://schemas.microsoft.com/office/drawing/2014/main" id="{80B37946-5947-4F9C-87E1-656AC1ABB359}"/>
              </a:ext>
            </a:extLst>
          </p:cNvPr>
          <p:cNvSpPr/>
          <p:nvPr/>
        </p:nvSpPr>
        <p:spPr>
          <a:xfrm>
            <a:off x="8862150" y="3649741"/>
            <a:ext cx="1913890" cy="885825"/>
          </a:xfrm>
          <a:prstGeom prst="parallelogram">
            <a:avLst/>
          </a:prstGeom>
          <a:solidFill>
            <a:schemeClr val="accent6">
              <a:lumMod val="20000"/>
              <a:lumOff val="80000"/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>
            <a:extLst>
              <a:ext uri="{FF2B5EF4-FFF2-40B4-BE49-F238E27FC236}">
                <a16:creationId xmlns:a16="http://schemas.microsoft.com/office/drawing/2014/main" id="{DCB3FA41-CE73-4606-B9ED-87852CB99A85}"/>
              </a:ext>
            </a:extLst>
          </p:cNvPr>
          <p:cNvSpPr/>
          <p:nvPr/>
        </p:nvSpPr>
        <p:spPr>
          <a:xfrm>
            <a:off x="2034087" y="2089546"/>
            <a:ext cx="1913890" cy="885825"/>
          </a:xfrm>
          <a:prstGeom prst="parallelogram">
            <a:avLst/>
          </a:prstGeom>
          <a:solidFill>
            <a:schemeClr val="accent6">
              <a:lumMod val="40000"/>
              <a:lumOff val="60000"/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C85120C8-A69C-4987-86F2-714BBBB148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9" t="9213" r="35775" b="6411"/>
          <a:stretch/>
        </p:blipFill>
        <p:spPr>
          <a:xfrm>
            <a:off x="9525" y="-3836"/>
            <a:ext cx="5850948" cy="686183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BFFC117E-91C0-463F-A1BF-0FA1F53B8E4D}"/>
              </a:ext>
            </a:extLst>
          </p:cNvPr>
          <p:cNvSpPr/>
          <p:nvPr/>
        </p:nvSpPr>
        <p:spPr>
          <a:xfrm>
            <a:off x="0" y="0"/>
            <a:ext cx="5860473" cy="6858000"/>
          </a:xfrm>
          <a:prstGeom prst="rect">
            <a:avLst/>
          </a:pr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1692089" y="1257423"/>
            <a:ext cx="2126751" cy="3407273"/>
            <a:chOff x="860811" y="1257423"/>
            <a:chExt cx="2126751" cy="3407273"/>
          </a:xfrm>
        </p:grpSpPr>
        <p:sp>
          <p:nvSpPr>
            <p:cNvPr id="6" name="椭圆 5"/>
            <p:cNvSpPr/>
            <p:nvPr/>
          </p:nvSpPr>
          <p:spPr>
            <a:xfrm>
              <a:off x="860811" y="1257423"/>
              <a:ext cx="2126751" cy="2126751"/>
            </a:xfrm>
            <a:prstGeom prst="ellipse">
              <a:avLst/>
            </a:prstGeom>
            <a:noFill/>
            <a:ln w="1111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371720" y="4141476"/>
              <a:ext cx="11592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spc="1000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目录</a:t>
              </a: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294" y="1688386"/>
            <a:ext cx="1144283" cy="1144283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6718555" y="1181528"/>
            <a:ext cx="2788322" cy="849914"/>
            <a:chOff x="7343421" y="1194013"/>
            <a:chExt cx="2091512" cy="637518"/>
          </a:xfrm>
        </p:grpSpPr>
        <p:sp>
          <p:nvSpPr>
            <p:cNvPr id="29" name="椭圆 28"/>
            <p:cNvSpPr/>
            <p:nvPr/>
          </p:nvSpPr>
          <p:spPr>
            <a:xfrm>
              <a:off x="7343421" y="1218073"/>
              <a:ext cx="613458" cy="6134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01</a:t>
              </a:r>
              <a:endParaRPr lang="zh-CN" altLang="en-US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8634714" y="119401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6">
                      <a:lumMod val="50000"/>
                    </a:schemeClr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标题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753940" y="2320799"/>
            <a:ext cx="2788321" cy="817838"/>
            <a:chOff x="7343421" y="2320799"/>
            <a:chExt cx="2091512" cy="613458"/>
          </a:xfrm>
        </p:grpSpPr>
        <p:sp>
          <p:nvSpPr>
            <p:cNvPr id="26" name="文本框 25"/>
            <p:cNvSpPr txBox="1"/>
            <p:nvPr/>
          </p:nvSpPr>
          <p:spPr>
            <a:xfrm>
              <a:off x="8634714" y="2396696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6">
                      <a:lumMod val="50000"/>
                    </a:schemeClr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标题</a:t>
              </a:r>
            </a:p>
          </p:txBody>
        </p:sp>
        <p:sp>
          <p:nvSpPr>
            <p:cNvPr id="30" name="椭圆 29"/>
            <p:cNvSpPr/>
            <p:nvPr/>
          </p:nvSpPr>
          <p:spPr>
            <a:xfrm>
              <a:off x="7343421" y="2320799"/>
              <a:ext cx="613458" cy="6134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02</a:t>
              </a:r>
              <a:endParaRPr lang="zh-CN" altLang="en-US" dirty="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763465" y="3528018"/>
            <a:ext cx="2788321" cy="817838"/>
            <a:chOff x="7343421" y="3528018"/>
            <a:chExt cx="2091512" cy="613458"/>
          </a:xfrm>
        </p:grpSpPr>
        <p:sp>
          <p:nvSpPr>
            <p:cNvPr id="27" name="文本框 26"/>
            <p:cNvSpPr txBox="1"/>
            <p:nvPr/>
          </p:nvSpPr>
          <p:spPr>
            <a:xfrm>
              <a:off x="8634714" y="3603915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6">
                      <a:lumMod val="50000"/>
                    </a:schemeClr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标题</a:t>
              </a:r>
            </a:p>
          </p:txBody>
        </p:sp>
        <p:sp>
          <p:nvSpPr>
            <p:cNvPr id="31" name="椭圆 30"/>
            <p:cNvSpPr/>
            <p:nvPr/>
          </p:nvSpPr>
          <p:spPr>
            <a:xfrm>
              <a:off x="7343421" y="3528018"/>
              <a:ext cx="613458" cy="6134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03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839666" y="4735237"/>
            <a:ext cx="2733359" cy="817838"/>
            <a:chOff x="7343421" y="4735237"/>
            <a:chExt cx="2050285" cy="613458"/>
          </a:xfrm>
        </p:grpSpPr>
        <p:sp>
          <p:nvSpPr>
            <p:cNvPr id="28" name="文本框 27"/>
            <p:cNvSpPr txBox="1"/>
            <p:nvPr/>
          </p:nvSpPr>
          <p:spPr>
            <a:xfrm>
              <a:off x="8593487" y="4811134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6">
                      <a:lumMod val="50000"/>
                    </a:schemeClr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标题</a:t>
              </a:r>
            </a:p>
          </p:txBody>
        </p:sp>
        <p:sp>
          <p:nvSpPr>
            <p:cNvPr id="32" name="椭圆 31"/>
            <p:cNvSpPr/>
            <p:nvPr/>
          </p:nvSpPr>
          <p:spPr>
            <a:xfrm>
              <a:off x="7343421" y="4735237"/>
              <a:ext cx="613458" cy="6134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04</a:t>
              </a:r>
              <a:endParaRPr lang="zh-CN" altLang="en-US" dirty="0"/>
            </a:p>
          </p:txBody>
        </p:sp>
      </p:grpSp>
    </p:spTree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1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1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72704F7-E043-4CA9-AD89-6A5CA2DDD7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83"/>
          <a:stretch/>
        </p:blipFill>
        <p:spPr>
          <a:xfrm>
            <a:off x="0" y="0"/>
            <a:ext cx="12273334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9381389-15E1-4A67-810A-DE54A122EE79}"/>
              </a:ext>
            </a:extLst>
          </p:cNvPr>
          <p:cNvSpPr/>
          <p:nvPr/>
        </p:nvSpPr>
        <p:spPr>
          <a:xfrm>
            <a:off x="-6016" y="-1542"/>
            <a:ext cx="12273334" cy="6859541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3198945" y="910124"/>
            <a:ext cx="6358426" cy="4708981"/>
            <a:chOff x="3967646" y="878374"/>
            <a:chExt cx="6358426" cy="4708981"/>
          </a:xfrm>
        </p:grpSpPr>
        <p:sp>
          <p:nvSpPr>
            <p:cNvPr id="4" name="文本框 3"/>
            <p:cNvSpPr txBox="1"/>
            <p:nvPr/>
          </p:nvSpPr>
          <p:spPr>
            <a:xfrm>
              <a:off x="3967646" y="878374"/>
              <a:ext cx="2324675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0" dirty="0">
                  <a:solidFill>
                    <a:srgbClr val="27443D"/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1</a:t>
              </a:r>
              <a:endParaRPr lang="zh-CN" altLang="en-US" sz="30000" dirty="0">
                <a:solidFill>
                  <a:srgbClr val="27443D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148263" y="2139056"/>
              <a:ext cx="5177809" cy="2200150"/>
            </a:xfrm>
            <a:prstGeom prst="rect">
              <a:avLst/>
            </a:prstGeom>
            <a:noFill/>
            <a:ln>
              <a:solidFill>
                <a:srgbClr val="F4F2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095D834C-4AF1-4139-B9C9-1D2AA0F136CF}"/>
              </a:ext>
            </a:extLst>
          </p:cNvPr>
          <p:cNvSpPr/>
          <p:nvPr/>
        </p:nvSpPr>
        <p:spPr>
          <a:xfrm>
            <a:off x="4522384" y="2274978"/>
            <a:ext cx="5266481" cy="1979271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0" spc="600" dirty="0">
              <a:solidFill>
                <a:srgbClr val="2F5597"/>
              </a:soli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E97DCFA-9C4C-440C-878A-B88EF687FEEF}"/>
              </a:ext>
            </a:extLst>
          </p:cNvPr>
          <p:cNvSpPr txBox="1"/>
          <p:nvPr/>
        </p:nvSpPr>
        <p:spPr>
          <a:xfrm>
            <a:off x="4757344" y="2679837"/>
            <a:ext cx="283998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000" spc="2000" dirty="0">
                <a:solidFill>
                  <a:srgbClr val="2A4438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标题</a:t>
            </a: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7426C0F-5196-47EE-A6E5-22F8F2D93FCD}"/>
              </a:ext>
            </a:extLst>
          </p:cNvPr>
          <p:cNvSpPr/>
          <p:nvPr/>
        </p:nvSpPr>
        <p:spPr>
          <a:xfrm>
            <a:off x="0" y="-16920"/>
            <a:ext cx="12192000" cy="766186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891259">
            <a:off x="8495542" y="1851646"/>
            <a:ext cx="2686190" cy="3139438"/>
          </a:xfrm>
          <a:custGeom>
            <a:avLst/>
            <a:gdLst>
              <a:gd name="connsiteX0" fmla="*/ 0 w 2801257"/>
              <a:gd name="connsiteY0" fmla="*/ 0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0 w 2801257"/>
              <a:gd name="connsiteY4" fmla="*/ 0 h 3802743"/>
              <a:gd name="connsiteX0-1" fmla="*/ 424422 w 2801257"/>
              <a:gd name="connsiteY0-2" fmla="*/ 313631 h 3802743"/>
              <a:gd name="connsiteX1-3" fmla="*/ 2801257 w 2801257"/>
              <a:gd name="connsiteY1-4" fmla="*/ 0 h 3802743"/>
              <a:gd name="connsiteX2-5" fmla="*/ 2801257 w 2801257"/>
              <a:gd name="connsiteY2-6" fmla="*/ 3802743 h 3802743"/>
              <a:gd name="connsiteX3-7" fmla="*/ 0 w 2801257"/>
              <a:gd name="connsiteY3-8" fmla="*/ 3802743 h 3802743"/>
              <a:gd name="connsiteX4-9" fmla="*/ 424422 w 2801257"/>
              <a:gd name="connsiteY4-10" fmla="*/ 313631 h 3802743"/>
              <a:gd name="connsiteX0-11" fmla="*/ 424422 w 3256770"/>
              <a:gd name="connsiteY0-12" fmla="*/ 313631 h 3806294"/>
              <a:gd name="connsiteX1-13" fmla="*/ 2801257 w 3256770"/>
              <a:gd name="connsiteY1-14" fmla="*/ 0 h 3806294"/>
              <a:gd name="connsiteX2-15" fmla="*/ 3256770 w 3256770"/>
              <a:gd name="connsiteY2-16" fmla="*/ 3806294 h 3806294"/>
              <a:gd name="connsiteX3-17" fmla="*/ 0 w 3256770"/>
              <a:gd name="connsiteY3-18" fmla="*/ 3802743 h 3806294"/>
              <a:gd name="connsiteX4-19" fmla="*/ 424422 w 3256770"/>
              <a:gd name="connsiteY4-20" fmla="*/ 313631 h 38062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256770" h="3806294">
                <a:moveTo>
                  <a:pt x="424422" y="313631"/>
                </a:moveTo>
                <a:lnTo>
                  <a:pt x="2801257" y="0"/>
                </a:lnTo>
                <a:lnTo>
                  <a:pt x="3256770" y="3806294"/>
                </a:lnTo>
                <a:lnTo>
                  <a:pt x="0" y="3802743"/>
                </a:lnTo>
                <a:lnTo>
                  <a:pt x="424422" y="313631"/>
                </a:lnTo>
                <a:close/>
              </a:path>
            </a:pathLst>
          </a:custGeom>
          <a:solidFill>
            <a:srgbClr val="57A66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 defTabSz="1285240">
              <a:defRPr/>
            </a:pPr>
            <a:endParaRPr lang="zh-CN" altLang="en-US" sz="2530" kern="0">
              <a:solidFill>
                <a:sysClr val="window" lastClr="FFFFFF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368301" y="1680758"/>
            <a:ext cx="2496055" cy="3243377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 defTabSz="1285240">
              <a:defRPr/>
            </a:pPr>
            <a:endParaRPr lang="zh-CN" altLang="en-US" sz="2530" kern="0">
              <a:solidFill>
                <a:sysClr val="window" lastClr="FFFFFF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" name="矩形 1"/>
          <p:cNvSpPr/>
          <p:nvPr/>
        </p:nvSpPr>
        <p:spPr>
          <a:xfrm rot="765310">
            <a:off x="4465491" y="1471911"/>
            <a:ext cx="2968153" cy="3468978"/>
          </a:xfrm>
          <a:custGeom>
            <a:avLst/>
            <a:gdLst>
              <a:gd name="connsiteX0" fmla="*/ 0 w 2801257"/>
              <a:gd name="connsiteY0" fmla="*/ 0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0 w 2801257"/>
              <a:gd name="connsiteY4" fmla="*/ 0 h 3802743"/>
              <a:gd name="connsiteX0-1" fmla="*/ 424422 w 2801257"/>
              <a:gd name="connsiteY0-2" fmla="*/ 313631 h 3802743"/>
              <a:gd name="connsiteX1-3" fmla="*/ 2801257 w 2801257"/>
              <a:gd name="connsiteY1-4" fmla="*/ 0 h 3802743"/>
              <a:gd name="connsiteX2-5" fmla="*/ 2801257 w 2801257"/>
              <a:gd name="connsiteY2-6" fmla="*/ 3802743 h 3802743"/>
              <a:gd name="connsiteX3-7" fmla="*/ 0 w 2801257"/>
              <a:gd name="connsiteY3-8" fmla="*/ 3802743 h 3802743"/>
              <a:gd name="connsiteX4-9" fmla="*/ 424422 w 2801257"/>
              <a:gd name="connsiteY4-10" fmla="*/ 313631 h 3802743"/>
              <a:gd name="connsiteX0-11" fmla="*/ 424422 w 3256770"/>
              <a:gd name="connsiteY0-12" fmla="*/ 313631 h 3806294"/>
              <a:gd name="connsiteX1-13" fmla="*/ 2801257 w 3256770"/>
              <a:gd name="connsiteY1-14" fmla="*/ 0 h 3806294"/>
              <a:gd name="connsiteX2-15" fmla="*/ 3256770 w 3256770"/>
              <a:gd name="connsiteY2-16" fmla="*/ 3806294 h 3806294"/>
              <a:gd name="connsiteX3-17" fmla="*/ 0 w 3256770"/>
              <a:gd name="connsiteY3-18" fmla="*/ 3802743 h 3806294"/>
              <a:gd name="connsiteX4-19" fmla="*/ 424422 w 3256770"/>
              <a:gd name="connsiteY4-20" fmla="*/ 313631 h 38062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256770" h="3806294">
                <a:moveTo>
                  <a:pt x="424422" y="313631"/>
                </a:moveTo>
                <a:lnTo>
                  <a:pt x="2801257" y="0"/>
                </a:lnTo>
                <a:lnTo>
                  <a:pt x="3256770" y="3806294"/>
                </a:lnTo>
                <a:lnTo>
                  <a:pt x="0" y="3802743"/>
                </a:lnTo>
                <a:lnTo>
                  <a:pt x="424422" y="313631"/>
                </a:lnTo>
                <a:close/>
              </a:path>
            </a:pathLst>
          </a:custGeom>
          <a:solidFill>
            <a:srgbClr val="57A66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 defTabSz="1285240">
              <a:defRPr/>
            </a:pPr>
            <a:endParaRPr lang="zh-CN" altLang="en-US" sz="2530" kern="0">
              <a:solidFill>
                <a:sysClr val="window" lastClr="FFFFFF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740329" y="1663695"/>
            <a:ext cx="2496055" cy="3243377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 defTabSz="1285240">
              <a:defRPr/>
            </a:pPr>
            <a:endParaRPr lang="zh-CN" altLang="en-US" sz="2530" kern="0">
              <a:solidFill>
                <a:sysClr val="window" lastClr="FFFFFF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矩形 1"/>
          <p:cNvSpPr/>
          <p:nvPr/>
        </p:nvSpPr>
        <p:spPr>
          <a:xfrm rot="1321971">
            <a:off x="1028180" y="1537954"/>
            <a:ext cx="2686190" cy="3139438"/>
          </a:xfrm>
          <a:custGeom>
            <a:avLst/>
            <a:gdLst>
              <a:gd name="connsiteX0" fmla="*/ 0 w 2801257"/>
              <a:gd name="connsiteY0" fmla="*/ 0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0 w 2801257"/>
              <a:gd name="connsiteY4" fmla="*/ 0 h 3802743"/>
              <a:gd name="connsiteX0-1" fmla="*/ 424422 w 2801257"/>
              <a:gd name="connsiteY0-2" fmla="*/ 313631 h 3802743"/>
              <a:gd name="connsiteX1-3" fmla="*/ 2801257 w 2801257"/>
              <a:gd name="connsiteY1-4" fmla="*/ 0 h 3802743"/>
              <a:gd name="connsiteX2-5" fmla="*/ 2801257 w 2801257"/>
              <a:gd name="connsiteY2-6" fmla="*/ 3802743 h 3802743"/>
              <a:gd name="connsiteX3-7" fmla="*/ 0 w 2801257"/>
              <a:gd name="connsiteY3-8" fmla="*/ 3802743 h 3802743"/>
              <a:gd name="connsiteX4-9" fmla="*/ 424422 w 2801257"/>
              <a:gd name="connsiteY4-10" fmla="*/ 313631 h 3802743"/>
              <a:gd name="connsiteX0-11" fmla="*/ 424422 w 3256770"/>
              <a:gd name="connsiteY0-12" fmla="*/ 313631 h 3806294"/>
              <a:gd name="connsiteX1-13" fmla="*/ 2801257 w 3256770"/>
              <a:gd name="connsiteY1-14" fmla="*/ 0 h 3806294"/>
              <a:gd name="connsiteX2-15" fmla="*/ 3256770 w 3256770"/>
              <a:gd name="connsiteY2-16" fmla="*/ 3806294 h 3806294"/>
              <a:gd name="connsiteX3-17" fmla="*/ 0 w 3256770"/>
              <a:gd name="connsiteY3-18" fmla="*/ 3802743 h 3806294"/>
              <a:gd name="connsiteX4-19" fmla="*/ 424422 w 3256770"/>
              <a:gd name="connsiteY4-20" fmla="*/ 313631 h 38062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256770" h="3806294">
                <a:moveTo>
                  <a:pt x="424422" y="313631"/>
                </a:moveTo>
                <a:lnTo>
                  <a:pt x="2801257" y="0"/>
                </a:lnTo>
                <a:lnTo>
                  <a:pt x="3256770" y="3806294"/>
                </a:lnTo>
                <a:lnTo>
                  <a:pt x="0" y="3802743"/>
                </a:lnTo>
                <a:lnTo>
                  <a:pt x="424422" y="313631"/>
                </a:lnTo>
                <a:close/>
              </a:path>
            </a:pathLst>
          </a:custGeom>
          <a:solidFill>
            <a:srgbClr val="57A66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 defTabSz="1285240">
              <a:defRPr/>
            </a:pPr>
            <a:endParaRPr lang="zh-CN" altLang="en-US" sz="2530" kern="0">
              <a:solidFill>
                <a:sysClr val="window" lastClr="FFFFFF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72592" y="1663695"/>
            <a:ext cx="2496055" cy="3243377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 defTabSz="1285240">
              <a:defRPr/>
            </a:pPr>
            <a:endParaRPr lang="zh-CN" altLang="en-US" sz="2530" kern="0">
              <a:solidFill>
                <a:sysClr val="window" lastClr="FFFFFF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22361" y="1783429"/>
            <a:ext cx="1261884" cy="37702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输入标题文本</a:t>
            </a:r>
          </a:p>
        </p:txBody>
      </p:sp>
      <p:sp>
        <p:nvSpPr>
          <p:cNvPr id="22" name="正方形 61"/>
          <p:cNvSpPr/>
          <p:nvPr/>
        </p:nvSpPr>
        <p:spPr>
          <a:xfrm>
            <a:off x="193373" y="6510286"/>
            <a:ext cx="11811594" cy="18544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23" name="正方形 61"/>
          <p:cNvSpPr/>
          <p:nvPr/>
        </p:nvSpPr>
        <p:spPr>
          <a:xfrm>
            <a:off x="193373" y="6156826"/>
            <a:ext cx="11811594" cy="261528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76303D1-3EAA-4456-9CAF-D38220D910B8}"/>
              </a:ext>
            </a:extLst>
          </p:cNvPr>
          <p:cNvSpPr txBox="1"/>
          <p:nvPr/>
        </p:nvSpPr>
        <p:spPr>
          <a:xfrm>
            <a:off x="1374003" y="2229416"/>
            <a:ext cx="19864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输入篇幅较长的文案，输入篇幅较长的文案，输入篇幅较长的文案，输入篇幅较长的文案输入篇幅较长的文案，输入篇幅较长的文案，输入篇幅较长的文案，输入篇幅较长的文案</a:t>
            </a:r>
          </a:p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</a:t>
            </a:r>
          </a:p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</a:t>
            </a:r>
          </a:p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</a:t>
            </a:r>
          </a:p>
          <a:p>
            <a:endParaRPr lang="zh-CN" altLang="en-US" sz="10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1" name="图片 30" descr="附件：北京航空航天大学标志组合汇总(1)">
            <a:extLst>
              <a:ext uri="{FF2B5EF4-FFF2-40B4-BE49-F238E27FC236}">
                <a16:creationId xmlns:a16="http://schemas.microsoft.com/office/drawing/2014/main" id="{4A14628D-82BB-48F0-8FBD-D927F85F4C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A5043C94-81D9-4BDA-8F0D-0E3D1FA47EF1}"/>
              </a:ext>
            </a:extLst>
          </p:cNvPr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83CEC0A-3691-485D-96C2-0078F50109F9}"/>
              </a:ext>
            </a:extLst>
          </p:cNvPr>
          <p:cNvSpPr/>
          <p:nvPr/>
        </p:nvSpPr>
        <p:spPr>
          <a:xfrm>
            <a:off x="5362686" y="1755390"/>
            <a:ext cx="1261884" cy="37702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输入标题文本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C4C149B-82B7-4222-BF1E-931DFC1BE6BB}"/>
              </a:ext>
            </a:extLst>
          </p:cNvPr>
          <p:cNvSpPr txBox="1"/>
          <p:nvPr/>
        </p:nvSpPr>
        <p:spPr>
          <a:xfrm>
            <a:off x="5014328" y="2201377"/>
            <a:ext cx="19864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输入篇幅较长的文案，输入篇幅较长的文案，输入篇幅较长的文案，输入篇幅较长的文案输入篇幅较长的文案，输入篇幅较长的文案，输入篇幅较长的文案，输入篇幅较长的文案</a:t>
            </a:r>
          </a:p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</a:t>
            </a:r>
          </a:p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</a:t>
            </a:r>
          </a:p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</a:t>
            </a:r>
          </a:p>
          <a:p>
            <a:endParaRPr lang="zh-CN" altLang="en-US" sz="10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E508D12-19D1-4316-ABF8-C9E3FA34389A}"/>
              </a:ext>
            </a:extLst>
          </p:cNvPr>
          <p:cNvSpPr/>
          <p:nvPr/>
        </p:nvSpPr>
        <p:spPr>
          <a:xfrm>
            <a:off x="8980411" y="1793527"/>
            <a:ext cx="1261884" cy="37702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输入标题文本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9865728-87EF-477D-AEAC-59D0B0DBD7FA}"/>
              </a:ext>
            </a:extLst>
          </p:cNvPr>
          <p:cNvSpPr txBox="1"/>
          <p:nvPr/>
        </p:nvSpPr>
        <p:spPr>
          <a:xfrm>
            <a:off x="8632053" y="2239514"/>
            <a:ext cx="19864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输入篇幅较长的文案，输入篇幅较长的文案，输入篇幅较长的文案，输入篇幅较长的文案输入篇幅较长的文案，输入篇幅较长的文案，输入篇幅较长的文案，输入篇幅较长的文案</a:t>
            </a:r>
          </a:p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</a:t>
            </a:r>
          </a:p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</a:t>
            </a:r>
          </a:p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</a:t>
            </a:r>
          </a:p>
          <a:p>
            <a:endParaRPr lang="zh-CN" altLang="en-US" sz="10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7" b="7727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57A66D">
                  <a:alpha val="81000"/>
                </a:srgbClr>
              </a:gs>
              <a:gs pos="60000">
                <a:schemeClr val="accent6">
                  <a:lumMod val="105000"/>
                  <a:satMod val="103000"/>
                  <a:tint val="73000"/>
                </a:schemeClr>
              </a:gs>
              <a:gs pos="100000">
                <a:schemeClr val="accent6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C07E94A-3606-42EF-9F5B-5A3FC42E234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57A66D">
                  <a:alpha val="36000"/>
                </a:srgbClr>
              </a:gs>
              <a:gs pos="60000">
                <a:schemeClr val="accent6">
                  <a:lumMod val="105000"/>
                  <a:satMod val="103000"/>
                  <a:tint val="73000"/>
                </a:schemeClr>
              </a:gs>
              <a:gs pos="100000">
                <a:schemeClr val="accent6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676" name="正方形 61"/>
          <p:cNvSpPr/>
          <p:nvPr/>
        </p:nvSpPr>
        <p:spPr>
          <a:xfrm>
            <a:off x="193373" y="6510286"/>
            <a:ext cx="11811594" cy="18544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28677" name="正方形 61"/>
          <p:cNvSpPr/>
          <p:nvPr/>
        </p:nvSpPr>
        <p:spPr>
          <a:xfrm>
            <a:off x="193373" y="6156826"/>
            <a:ext cx="11811594" cy="261528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28682" name="Oval 10"/>
          <p:cNvSpPr/>
          <p:nvPr/>
        </p:nvSpPr>
        <p:spPr>
          <a:xfrm>
            <a:off x="5083171" y="2802917"/>
            <a:ext cx="1974939" cy="1974939"/>
          </a:xfrm>
          <a:prstGeom prst="ellipse">
            <a:avLst/>
          </a:prstGeom>
          <a:noFill/>
          <a:ln w="9525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8683" name="Oval 11"/>
          <p:cNvSpPr/>
          <p:nvPr/>
        </p:nvSpPr>
        <p:spPr>
          <a:xfrm>
            <a:off x="6422515" y="2802917"/>
            <a:ext cx="429542" cy="426371"/>
          </a:xfrm>
          <a:prstGeom prst="ellipse">
            <a:avLst/>
          </a:prstGeom>
          <a:solidFill>
            <a:srgbClr val="1D8D4D"/>
          </a:solidFill>
          <a:ln w="9525">
            <a:noFill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8684" name="Oval 12"/>
          <p:cNvSpPr/>
          <p:nvPr/>
        </p:nvSpPr>
        <p:spPr>
          <a:xfrm>
            <a:off x="6812430" y="3585918"/>
            <a:ext cx="426372" cy="426371"/>
          </a:xfrm>
          <a:prstGeom prst="ellipse">
            <a:avLst/>
          </a:prstGeom>
          <a:solidFill>
            <a:schemeClr val="bg1">
              <a:alpha val="94116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8685" name="Oval 13"/>
          <p:cNvSpPr/>
          <p:nvPr/>
        </p:nvSpPr>
        <p:spPr>
          <a:xfrm>
            <a:off x="6470065" y="4354654"/>
            <a:ext cx="426372" cy="427956"/>
          </a:xfrm>
          <a:prstGeom prst="ellipse">
            <a:avLst/>
          </a:prstGeom>
          <a:solidFill>
            <a:srgbClr val="1D8D4D"/>
          </a:solidFill>
          <a:ln w="9525">
            <a:noFill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8686" name="Oval 14"/>
          <p:cNvSpPr/>
          <p:nvPr/>
        </p:nvSpPr>
        <p:spPr>
          <a:xfrm>
            <a:off x="5257523" y="4414885"/>
            <a:ext cx="429541" cy="429542"/>
          </a:xfrm>
          <a:prstGeom prst="ellipse">
            <a:avLst/>
          </a:prstGeom>
          <a:solidFill>
            <a:schemeClr val="bg1">
              <a:alpha val="94116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8687" name="Oval 15"/>
          <p:cNvSpPr/>
          <p:nvPr/>
        </p:nvSpPr>
        <p:spPr>
          <a:xfrm>
            <a:off x="4867608" y="3611279"/>
            <a:ext cx="431126" cy="427956"/>
          </a:xfrm>
          <a:prstGeom prst="ellipse">
            <a:avLst/>
          </a:prstGeom>
          <a:solidFill>
            <a:schemeClr val="bg1">
              <a:alpha val="94116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8688" name="Oval 16"/>
          <p:cNvSpPr/>
          <p:nvPr/>
        </p:nvSpPr>
        <p:spPr>
          <a:xfrm>
            <a:off x="5216312" y="2828277"/>
            <a:ext cx="429541" cy="427956"/>
          </a:xfrm>
          <a:prstGeom prst="ellipse">
            <a:avLst/>
          </a:prstGeom>
          <a:solidFill>
            <a:srgbClr val="1D8D4D"/>
          </a:solidFill>
          <a:ln w="9525">
            <a:noFill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162FEFEB-59DD-43DC-A43A-30BB2F3D3590}"/>
              </a:ext>
            </a:extLst>
          </p:cNvPr>
          <p:cNvSpPr/>
          <p:nvPr/>
        </p:nvSpPr>
        <p:spPr>
          <a:xfrm>
            <a:off x="1374217" y="2097479"/>
            <a:ext cx="3455410" cy="105040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94" name="Text Box 22"/>
          <p:cNvSpPr txBox="1"/>
          <p:nvPr/>
        </p:nvSpPr>
        <p:spPr>
          <a:xfrm>
            <a:off x="1437223" y="2403315"/>
            <a:ext cx="3502902" cy="465865"/>
          </a:xfrm>
          <a:prstGeom prst="rect">
            <a:avLst/>
          </a:prstGeom>
          <a:noFill/>
          <a:ln w="9525">
            <a:noFill/>
          </a:ln>
        </p:spPr>
        <p:txBody>
          <a:bodyPr lIns="156558" tIns="78280" rIns="156558" bIns="7828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输入篇幅较长的文案，输入篇幅较长的文案，输入篇幅较长的文案，输入篇幅较长的文案，</a:t>
            </a:r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正方形 61"/>
          <p:cNvSpPr/>
          <p:nvPr/>
        </p:nvSpPr>
        <p:spPr>
          <a:xfrm>
            <a:off x="193373" y="6510286"/>
            <a:ext cx="11811594" cy="18544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31" name="正方形 61"/>
          <p:cNvSpPr/>
          <p:nvPr/>
        </p:nvSpPr>
        <p:spPr>
          <a:xfrm>
            <a:off x="193373" y="6156826"/>
            <a:ext cx="11811594" cy="261528"/>
          </a:xfrm>
          <a:prstGeom prst="rect">
            <a:avLst/>
          </a:prstGeom>
          <a:solidFill>
            <a:schemeClr val="accent6">
              <a:lumMod val="5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FBCA3AB2-85E1-4407-A18D-115C1A62934C}"/>
              </a:ext>
            </a:extLst>
          </p:cNvPr>
          <p:cNvSpPr/>
          <p:nvPr/>
        </p:nvSpPr>
        <p:spPr>
          <a:xfrm>
            <a:off x="921090" y="3349804"/>
            <a:ext cx="3455410" cy="105040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93" name="Text Box 21"/>
          <p:cNvSpPr txBox="1"/>
          <p:nvPr/>
        </p:nvSpPr>
        <p:spPr>
          <a:xfrm>
            <a:off x="960903" y="3652175"/>
            <a:ext cx="3502902" cy="465865"/>
          </a:xfrm>
          <a:prstGeom prst="rect">
            <a:avLst/>
          </a:prstGeom>
          <a:noFill/>
          <a:ln w="9525">
            <a:noFill/>
          </a:ln>
        </p:spPr>
        <p:txBody>
          <a:bodyPr lIns="156558" tIns="78280" rIns="156558" bIns="7828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输入篇幅较长的文案，输入篇幅较长的文案，输入篇幅较长的文案，输入篇幅较长的文案，</a:t>
            </a:r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AA9487E8-4453-4D04-9A70-0845DAD064F4}"/>
              </a:ext>
            </a:extLst>
          </p:cNvPr>
          <p:cNvSpPr/>
          <p:nvPr/>
        </p:nvSpPr>
        <p:spPr>
          <a:xfrm>
            <a:off x="1603084" y="4702584"/>
            <a:ext cx="3455410" cy="105040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Text Box 21">
            <a:extLst>
              <a:ext uri="{FF2B5EF4-FFF2-40B4-BE49-F238E27FC236}">
                <a16:creationId xmlns:a16="http://schemas.microsoft.com/office/drawing/2014/main" id="{E3A3FE37-868E-4876-9399-200254353D89}"/>
              </a:ext>
            </a:extLst>
          </p:cNvPr>
          <p:cNvSpPr txBox="1"/>
          <p:nvPr/>
        </p:nvSpPr>
        <p:spPr>
          <a:xfrm>
            <a:off x="1642897" y="5004955"/>
            <a:ext cx="3502902" cy="465865"/>
          </a:xfrm>
          <a:prstGeom prst="rect">
            <a:avLst/>
          </a:prstGeom>
          <a:noFill/>
          <a:ln w="9525">
            <a:noFill/>
          </a:ln>
        </p:spPr>
        <p:txBody>
          <a:bodyPr lIns="156558" tIns="78280" rIns="156558" bIns="7828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输入篇幅较长的文案，输入篇幅较长的文案，输入篇幅较长的文案，输入篇幅较长的文案，</a:t>
            </a:r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31847E99-6F1F-40B4-98AB-CABEFC2B5BE4}"/>
              </a:ext>
            </a:extLst>
          </p:cNvPr>
          <p:cNvSpPr/>
          <p:nvPr/>
        </p:nvSpPr>
        <p:spPr>
          <a:xfrm>
            <a:off x="7405522" y="2009311"/>
            <a:ext cx="3455410" cy="105040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Text Box 21">
            <a:extLst>
              <a:ext uri="{FF2B5EF4-FFF2-40B4-BE49-F238E27FC236}">
                <a16:creationId xmlns:a16="http://schemas.microsoft.com/office/drawing/2014/main" id="{E85CB349-448C-4919-814C-A90BD04D3F82}"/>
              </a:ext>
            </a:extLst>
          </p:cNvPr>
          <p:cNvSpPr txBox="1"/>
          <p:nvPr/>
        </p:nvSpPr>
        <p:spPr>
          <a:xfrm>
            <a:off x="7445335" y="2311682"/>
            <a:ext cx="3502902" cy="465865"/>
          </a:xfrm>
          <a:prstGeom prst="rect">
            <a:avLst/>
          </a:prstGeom>
          <a:noFill/>
          <a:ln w="9525">
            <a:noFill/>
          </a:ln>
        </p:spPr>
        <p:txBody>
          <a:bodyPr lIns="156558" tIns="78280" rIns="156558" bIns="7828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输入篇幅较长的文案，输入篇幅较长的文案，输入篇幅较长的文案，输入篇幅较长的文案，</a:t>
            </a:r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B7568E7C-C9C1-427A-AD93-4645F4DE3E4C}"/>
              </a:ext>
            </a:extLst>
          </p:cNvPr>
          <p:cNvSpPr/>
          <p:nvPr/>
        </p:nvSpPr>
        <p:spPr>
          <a:xfrm>
            <a:off x="7853697" y="3304245"/>
            <a:ext cx="3455410" cy="105040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Text Box 21">
            <a:extLst>
              <a:ext uri="{FF2B5EF4-FFF2-40B4-BE49-F238E27FC236}">
                <a16:creationId xmlns:a16="http://schemas.microsoft.com/office/drawing/2014/main" id="{18B49B69-54F6-4E23-B339-64BC9A1FBE2B}"/>
              </a:ext>
            </a:extLst>
          </p:cNvPr>
          <p:cNvSpPr txBox="1"/>
          <p:nvPr/>
        </p:nvSpPr>
        <p:spPr>
          <a:xfrm>
            <a:off x="7893510" y="3606616"/>
            <a:ext cx="3502902" cy="465865"/>
          </a:xfrm>
          <a:prstGeom prst="rect">
            <a:avLst/>
          </a:prstGeom>
          <a:noFill/>
          <a:ln w="9525">
            <a:noFill/>
          </a:ln>
        </p:spPr>
        <p:txBody>
          <a:bodyPr lIns="156558" tIns="78280" rIns="156558" bIns="7828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输入篇幅较长的文案，输入篇幅较长的文案，输入篇幅较长的文案，输入篇幅较长的文案，</a:t>
            </a:r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98953582-D7CC-4452-BB91-146B076B1AF6}"/>
              </a:ext>
            </a:extLst>
          </p:cNvPr>
          <p:cNvSpPr/>
          <p:nvPr/>
        </p:nvSpPr>
        <p:spPr>
          <a:xfrm>
            <a:off x="7273673" y="4599179"/>
            <a:ext cx="3455410" cy="105040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Text Box 21">
            <a:extLst>
              <a:ext uri="{FF2B5EF4-FFF2-40B4-BE49-F238E27FC236}">
                <a16:creationId xmlns:a16="http://schemas.microsoft.com/office/drawing/2014/main" id="{E44488E7-56B4-429F-9926-996259D18822}"/>
              </a:ext>
            </a:extLst>
          </p:cNvPr>
          <p:cNvSpPr txBox="1"/>
          <p:nvPr/>
        </p:nvSpPr>
        <p:spPr>
          <a:xfrm>
            <a:off x="7313486" y="4901550"/>
            <a:ext cx="3502902" cy="465865"/>
          </a:xfrm>
          <a:prstGeom prst="rect">
            <a:avLst/>
          </a:prstGeom>
          <a:noFill/>
          <a:ln w="9525">
            <a:noFill/>
          </a:ln>
        </p:spPr>
        <p:txBody>
          <a:bodyPr lIns="156558" tIns="78280" rIns="156558" bIns="7828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输入篇幅较长的文案，输入篇幅较长的文案，输入篇幅较长的文案，输入篇幅较长的文案，</a:t>
            </a:r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695B4188-7E93-4DC2-B84C-4D3E887BA3E6}"/>
              </a:ext>
            </a:extLst>
          </p:cNvPr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 descr="附件：北京航空航天大学标志组合汇总(1)">
            <a:extLst>
              <a:ext uri="{FF2B5EF4-FFF2-40B4-BE49-F238E27FC236}">
                <a16:creationId xmlns:a16="http://schemas.microsoft.com/office/drawing/2014/main" id="{7F4B9E26-E93D-41CE-983E-9A1929122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76A2003D-C523-49BE-A2BA-4006CD73A6F0}"/>
              </a:ext>
            </a:extLst>
          </p:cNvPr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</a:p>
        </p:txBody>
      </p:sp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6BB6AAE-1FF4-42B3-B6A4-38D2D0DB3E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86" t="-25" r="1814" b="25"/>
          <a:stretch/>
        </p:blipFill>
        <p:spPr>
          <a:xfrm>
            <a:off x="-1" y="0"/>
            <a:ext cx="12192001" cy="6856292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9100A58B-416E-40F9-AD71-153CFE60C685}"/>
              </a:ext>
            </a:extLst>
          </p:cNvPr>
          <p:cNvSpPr/>
          <p:nvPr/>
        </p:nvSpPr>
        <p:spPr>
          <a:xfrm>
            <a:off x="-27277" y="26338"/>
            <a:ext cx="12219277" cy="6908211"/>
          </a:xfrm>
          <a:prstGeom prst="rect">
            <a:avLst/>
          </a:prstGeom>
          <a:gradFill>
            <a:gsLst>
              <a:gs pos="90000">
                <a:srgbClr val="57A66D">
                  <a:alpha val="36000"/>
                </a:srgbClr>
              </a:gs>
              <a:gs pos="51000">
                <a:schemeClr val="accent6">
                  <a:lumMod val="105000"/>
                  <a:satMod val="103000"/>
                  <a:tint val="73000"/>
                  <a:alpha val="29000"/>
                </a:schemeClr>
              </a:gs>
              <a:gs pos="0">
                <a:schemeClr val="accent6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B013FDC7-A909-4CB7-BCD2-0FC927851700}"/>
              </a:ext>
            </a:extLst>
          </p:cNvPr>
          <p:cNvSpPr/>
          <p:nvPr/>
        </p:nvSpPr>
        <p:spPr>
          <a:xfrm>
            <a:off x="0" y="18277"/>
            <a:ext cx="12192000" cy="6841494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AutoShape 50"/>
          <p:cNvSpPr>
            <a:spLocks noChangeArrowheads="1"/>
          </p:cNvSpPr>
          <p:nvPr/>
        </p:nvSpPr>
        <p:spPr bwMode="gray">
          <a:xfrm>
            <a:off x="3976065" y="5302481"/>
            <a:ext cx="746545" cy="746545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3DC18F"/>
          </a:solidFill>
          <a:ln w="9525">
            <a:noFill/>
            <a:round/>
          </a:ln>
          <a:effectLst/>
        </p:spPr>
        <p:txBody>
          <a:bodyPr wrap="none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AutoShape 55"/>
          <p:cNvSpPr>
            <a:spLocks noChangeArrowheads="1"/>
          </p:cNvSpPr>
          <p:nvPr/>
        </p:nvSpPr>
        <p:spPr bwMode="gray">
          <a:xfrm>
            <a:off x="1898594" y="1183105"/>
            <a:ext cx="746545" cy="746545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>
            <a:noFill/>
            <a:round/>
          </a:ln>
          <a:effectLst/>
        </p:spPr>
        <p:txBody>
          <a:bodyPr wrap="none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AutoShape 56"/>
          <p:cNvSpPr>
            <a:spLocks noChangeArrowheads="1"/>
          </p:cNvSpPr>
          <p:nvPr/>
        </p:nvSpPr>
        <p:spPr bwMode="gray">
          <a:xfrm>
            <a:off x="2450387" y="2733899"/>
            <a:ext cx="746545" cy="746545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3DC18F"/>
          </a:solidFill>
          <a:ln w="9525">
            <a:noFill/>
            <a:round/>
          </a:ln>
          <a:effectLst/>
        </p:spPr>
        <p:txBody>
          <a:bodyPr wrap="none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AutoShape 57"/>
          <p:cNvSpPr>
            <a:spLocks noChangeArrowheads="1"/>
          </p:cNvSpPr>
          <p:nvPr/>
        </p:nvSpPr>
        <p:spPr bwMode="gray">
          <a:xfrm>
            <a:off x="3138252" y="3964944"/>
            <a:ext cx="746545" cy="746545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>
            <a:noFill/>
            <a:round/>
          </a:ln>
          <a:effectLst/>
        </p:spPr>
        <p:txBody>
          <a:bodyPr wrap="none"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EB1A254-ECEE-4ED6-ADA8-EED73583B41C}"/>
              </a:ext>
            </a:extLst>
          </p:cNvPr>
          <p:cNvSpPr/>
          <p:nvPr/>
        </p:nvSpPr>
        <p:spPr>
          <a:xfrm>
            <a:off x="3036359" y="1117619"/>
            <a:ext cx="6119282" cy="1028893"/>
          </a:xfrm>
          <a:prstGeom prst="roundRect">
            <a:avLst/>
          </a:prstGeom>
          <a:solidFill>
            <a:schemeClr val="accent6">
              <a:lumMod val="20000"/>
              <a:lumOff val="80000"/>
              <a:alpha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2A63AFDD-78DD-46F6-8F61-32502BD15EBF}"/>
              </a:ext>
            </a:extLst>
          </p:cNvPr>
          <p:cNvSpPr/>
          <p:nvPr/>
        </p:nvSpPr>
        <p:spPr>
          <a:xfrm>
            <a:off x="3354124" y="2434831"/>
            <a:ext cx="6119282" cy="1028893"/>
          </a:xfrm>
          <a:prstGeom prst="roundRect">
            <a:avLst/>
          </a:prstGeom>
          <a:solidFill>
            <a:schemeClr val="accent6">
              <a:lumMod val="20000"/>
              <a:lumOff val="80000"/>
              <a:alpha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A558507E-EC45-47E3-B146-CE0B8E07D1B0}"/>
              </a:ext>
            </a:extLst>
          </p:cNvPr>
          <p:cNvSpPr/>
          <p:nvPr/>
        </p:nvSpPr>
        <p:spPr>
          <a:xfrm>
            <a:off x="4145244" y="3769477"/>
            <a:ext cx="6119282" cy="1028893"/>
          </a:xfrm>
          <a:prstGeom prst="roundRect">
            <a:avLst/>
          </a:prstGeom>
          <a:solidFill>
            <a:schemeClr val="accent6">
              <a:lumMod val="20000"/>
              <a:lumOff val="80000"/>
              <a:alpha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38"/>
          <p:cNvSpPr txBox="1"/>
          <p:nvPr/>
        </p:nvSpPr>
        <p:spPr>
          <a:xfrm>
            <a:off x="3138252" y="1484197"/>
            <a:ext cx="5950546" cy="439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rgbClr val="357452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rgbClr val="357452"/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5523E69A-34DA-427B-9D20-13B792403616}"/>
              </a:ext>
            </a:extLst>
          </p:cNvPr>
          <p:cNvSpPr/>
          <p:nvPr/>
        </p:nvSpPr>
        <p:spPr>
          <a:xfrm>
            <a:off x="5211028" y="5086930"/>
            <a:ext cx="6119282" cy="1028893"/>
          </a:xfrm>
          <a:prstGeom prst="roundRect">
            <a:avLst/>
          </a:prstGeom>
          <a:solidFill>
            <a:schemeClr val="accent6">
              <a:lumMod val="20000"/>
              <a:lumOff val="80000"/>
              <a:alpha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39"/>
          <p:cNvSpPr txBox="1"/>
          <p:nvPr/>
        </p:nvSpPr>
        <p:spPr>
          <a:xfrm>
            <a:off x="3438492" y="2807547"/>
            <a:ext cx="5950546" cy="439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rgbClr val="357452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rgbClr val="357452"/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5" name="TextBox 40"/>
          <p:cNvSpPr txBox="1"/>
          <p:nvPr/>
        </p:nvSpPr>
        <p:spPr>
          <a:xfrm>
            <a:off x="4119688" y="4120383"/>
            <a:ext cx="5950546" cy="439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rgbClr val="357452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rgbClr val="357452"/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6" name="TextBox 41"/>
          <p:cNvSpPr txBox="1"/>
          <p:nvPr/>
        </p:nvSpPr>
        <p:spPr>
          <a:xfrm>
            <a:off x="5295396" y="5428863"/>
            <a:ext cx="5950546" cy="439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rgbClr val="357452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rgbClr val="357452"/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7" name="TextBox 170"/>
          <p:cNvSpPr txBox="1"/>
          <p:nvPr/>
        </p:nvSpPr>
        <p:spPr>
          <a:xfrm>
            <a:off x="3103439" y="1091646"/>
            <a:ext cx="2430227" cy="333590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57452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请替换文字内容</a:t>
            </a:r>
            <a:endParaRPr lang="en-US" altLang="zh-CN" sz="1400" dirty="0">
              <a:solidFill>
                <a:srgbClr val="357452"/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8" name="TextBox 170"/>
          <p:cNvSpPr txBox="1"/>
          <p:nvPr/>
        </p:nvSpPr>
        <p:spPr>
          <a:xfrm>
            <a:off x="3438492" y="2502892"/>
            <a:ext cx="2430227" cy="333590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57452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请替换文字内容</a:t>
            </a:r>
            <a:endParaRPr lang="en-US" altLang="zh-CN" sz="1400" dirty="0">
              <a:solidFill>
                <a:srgbClr val="357452"/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9" name="TextBox 170"/>
          <p:cNvSpPr txBox="1"/>
          <p:nvPr/>
        </p:nvSpPr>
        <p:spPr>
          <a:xfrm>
            <a:off x="4152071" y="3783571"/>
            <a:ext cx="2430227" cy="312815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solidFill>
                  <a:srgbClr val="357452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请替换文字内容</a:t>
            </a:r>
            <a:endParaRPr lang="en-US" altLang="zh-CN" sz="1400" dirty="0">
              <a:solidFill>
                <a:srgbClr val="357452"/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0" name="TextBox 170"/>
          <p:cNvSpPr txBox="1"/>
          <p:nvPr/>
        </p:nvSpPr>
        <p:spPr>
          <a:xfrm>
            <a:off x="5295396" y="5135686"/>
            <a:ext cx="2430227" cy="333590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1pPr>
            <a:lvl2pPr marL="640080" indent="-18288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3pPr>
            <a:lvl4pPr marL="1925955" indent="-55435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57452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请替换文字内容</a:t>
            </a:r>
            <a:endParaRPr lang="en-US" altLang="zh-CN" sz="1400" dirty="0">
              <a:solidFill>
                <a:srgbClr val="357452"/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293F7534-38DE-4E7A-87CE-E1EF358BF3B1}"/>
              </a:ext>
            </a:extLst>
          </p:cNvPr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6" name="图片 25" descr="附件：北京航空航天大学标志组合汇总(1)">
            <a:extLst>
              <a:ext uri="{FF2B5EF4-FFF2-40B4-BE49-F238E27FC236}">
                <a16:creationId xmlns:a16="http://schemas.microsoft.com/office/drawing/2014/main" id="{02694CD0-7160-44E3-854B-3F5F54854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652D8A05-DB3E-45C9-94D0-5C13354E6A7D}"/>
              </a:ext>
            </a:extLst>
          </p:cNvPr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8268B1E-BDA3-4CE7-A0FB-CDA0926E6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72888"/>
            <a:ext cx="12197629" cy="6930887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8FC713A2-9D55-4D71-815E-DF4DA843D4DD}"/>
              </a:ext>
            </a:extLst>
          </p:cNvPr>
          <p:cNvSpPr/>
          <p:nvPr/>
        </p:nvSpPr>
        <p:spPr>
          <a:xfrm>
            <a:off x="-5630" y="89378"/>
            <a:ext cx="12197630" cy="6768621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E6D0EC86-F7BE-48F0-929C-AA9A6DD1EE37}"/>
              </a:ext>
            </a:extLst>
          </p:cNvPr>
          <p:cNvSpPr/>
          <p:nvPr/>
        </p:nvSpPr>
        <p:spPr>
          <a:xfrm>
            <a:off x="-27277" y="26338"/>
            <a:ext cx="12219277" cy="6908211"/>
          </a:xfrm>
          <a:prstGeom prst="rect">
            <a:avLst/>
          </a:prstGeom>
          <a:gradFill>
            <a:gsLst>
              <a:gs pos="90000">
                <a:srgbClr val="57A66D">
                  <a:alpha val="36000"/>
                </a:srgbClr>
              </a:gs>
              <a:gs pos="51000">
                <a:schemeClr val="accent6">
                  <a:lumMod val="105000"/>
                  <a:satMod val="103000"/>
                  <a:tint val="73000"/>
                  <a:alpha val="29000"/>
                </a:schemeClr>
              </a:gs>
              <a:gs pos="0">
                <a:schemeClr val="accent6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Rectangle 14">
            <a:extLst>
              <a:ext uri="{FF2B5EF4-FFF2-40B4-BE49-F238E27FC236}">
                <a16:creationId xmlns:a16="http://schemas.microsoft.com/office/drawing/2014/main" id="{B011516C-6CA1-489A-8599-ED30D56E5F3B}"/>
              </a:ext>
            </a:extLst>
          </p:cNvPr>
          <p:cNvSpPr/>
          <p:nvPr/>
        </p:nvSpPr>
        <p:spPr>
          <a:xfrm>
            <a:off x="8682438" y="1987422"/>
            <a:ext cx="1787906" cy="366933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0484" name="正方形 61"/>
          <p:cNvSpPr/>
          <p:nvPr/>
        </p:nvSpPr>
        <p:spPr>
          <a:xfrm>
            <a:off x="193373" y="6510286"/>
            <a:ext cx="11811594" cy="18544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20485" name="正方形 61"/>
          <p:cNvSpPr/>
          <p:nvPr/>
        </p:nvSpPr>
        <p:spPr>
          <a:xfrm>
            <a:off x="193373" y="6156826"/>
            <a:ext cx="11811594" cy="261528"/>
          </a:xfrm>
          <a:prstGeom prst="rect">
            <a:avLst/>
          </a:prstGeom>
          <a:solidFill>
            <a:srgbClr val="357452">
              <a:alpha val="90000"/>
            </a:srgb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20490" name="Rectangle 10"/>
          <p:cNvSpPr/>
          <p:nvPr/>
        </p:nvSpPr>
        <p:spPr>
          <a:xfrm>
            <a:off x="1670615" y="1970779"/>
            <a:ext cx="1787906" cy="3669330"/>
          </a:xfrm>
          <a:prstGeom prst="rect">
            <a:avLst/>
          </a:prstGeom>
          <a:solidFill>
            <a:srgbClr val="357452"/>
          </a:solidFill>
          <a:ln w="9525">
            <a:noFill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0491" name="正圆 110"/>
          <p:cNvSpPr/>
          <p:nvPr/>
        </p:nvSpPr>
        <p:spPr>
          <a:xfrm>
            <a:off x="2149292" y="2286198"/>
            <a:ext cx="828968" cy="828967"/>
          </a:xfrm>
          <a:prstGeom prst="ellipse">
            <a:avLst/>
          </a:prstGeom>
          <a:noFill/>
          <a:ln w="9525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 lIns="156558" tIns="78280" rIns="156558" bIns="78280" anchor="ctr" anchorCtr="0"/>
          <a:lstStyle/>
          <a:p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492" name="信息1 119"/>
          <p:cNvSpPr/>
          <p:nvPr/>
        </p:nvSpPr>
        <p:spPr>
          <a:xfrm>
            <a:off x="2374365" y="2479572"/>
            <a:ext cx="381991" cy="383576"/>
          </a:xfrm>
          <a:custGeom>
            <a:avLst/>
            <a:gdLst/>
            <a:ahLst/>
            <a:cxnLst>
              <a:cxn ang="0">
                <a:pos x="1554089460" y="648450222"/>
              </a:cxn>
              <a:cxn ang="0">
                <a:pos x="1626373086" y="784964536"/>
              </a:cxn>
              <a:cxn ang="0">
                <a:pos x="1626373086" y="1416349952"/>
              </a:cxn>
              <a:cxn ang="0">
                <a:pos x="1463734927" y="1586993878"/>
              </a:cxn>
              <a:cxn ang="0">
                <a:pos x="162638159" y="1586993878"/>
              </a:cxn>
              <a:cxn ang="0">
                <a:pos x="0" y="1416349952"/>
              </a:cxn>
              <a:cxn ang="0">
                <a:pos x="0" y="784964536"/>
              </a:cxn>
              <a:cxn ang="0">
                <a:pos x="36141813" y="682579833"/>
              </a:cxn>
              <a:cxn ang="0">
                <a:pos x="36141813" y="682579833"/>
              </a:cxn>
              <a:cxn ang="0">
                <a:pos x="36141813" y="682579833"/>
              </a:cxn>
              <a:cxn ang="0">
                <a:pos x="54212720" y="665515027"/>
              </a:cxn>
              <a:cxn ang="0">
                <a:pos x="704761104" y="51194417"/>
              </a:cxn>
              <a:cxn ang="0">
                <a:pos x="903541076" y="51194417"/>
              </a:cxn>
              <a:cxn ang="0">
                <a:pos x="1554089460" y="648450222"/>
              </a:cxn>
              <a:cxn ang="0">
                <a:pos x="271063598" y="511931777"/>
              </a:cxn>
              <a:cxn ang="0">
                <a:pos x="271063598" y="887353370"/>
              </a:cxn>
              <a:cxn ang="0">
                <a:pos x="813186543" y="1279835638"/>
              </a:cxn>
              <a:cxn ang="0">
                <a:pos x="1301096768" y="921478850"/>
              </a:cxn>
              <a:cxn ang="0">
                <a:pos x="1301096768" y="511931777"/>
              </a:cxn>
              <a:cxn ang="0">
                <a:pos x="271063598" y="511931777"/>
              </a:cxn>
              <a:cxn ang="0">
                <a:pos x="451768412" y="597255805"/>
              </a:cxn>
              <a:cxn ang="0">
                <a:pos x="451768412" y="665515027"/>
              </a:cxn>
              <a:cxn ang="0">
                <a:pos x="1138462861" y="665515027"/>
              </a:cxn>
              <a:cxn ang="0">
                <a:pos x="1138462861" y="597255805"/>
              </a:cxn>
              <a:cxn ang="0">
                <a:pos x="451768412" y="597255805"/>
              </a:cxn>
              <a:cxn ang="0">
                <a:pos x="451768412" y="870288564"/>
              </a:cxn>
              <a:cxn ang="0">
                <a:pos x="451768412" y="938543656"/>
              </a:cxn>
              <a:cxn ang="0">
                <a:pos x="1138462861" y="938543656"/>
              </a:cxn>
              <a:cxn ang="0">
                <a:pos x="1138462861" y="870288564"/>
              </a:cxn>
              <a:cxn ang="0">
                <a:pos x="451768412" y="870288564"/>
              </a:cxn>
              <a:cxn ang="0">
                <a:pos x="451768412" y="733770119"/>
              </a:cxn>
              <a:cxn ang="0">
                <a:pos x="451768412" y="802029342"/>
              </a:cxn>
              <a:cxn ang="0">
                <a:pos x="1138462861" y="802029342"/>
              </a:cxn>
              <a:cxn ang="0">
                <a:pos x="1138462861" y="733770119"/>
              </a:cxn>
              <a:cxn ang="0">
                <a:pos x="451768412" y="733770119"/>
              </a:cxn>
              <a:cxn ang="0">
                <a:pos x="180709065" y="1484609175"/>
              </a:cxn>
              <a:cxn ang="0">
                <a:pos x="505981132" y="1177446804"/>
              </a:cxn>
              <a:cxn ang="0">
                <a:pos x="505981132" y="1143317193"/>
              </a:cxn>
              <a:cxn ang="0">
                <a:pos x="451768412" y="1143317193"/>
              </a:cxn>
              <a:cxn ang="0">
                <a:pos x="126496346" y="1433414758"/>
              </a:cxn>
              <a:cxn ang="0">
                <a:pos x="126496346" y="1484609175"/>
              </a:cxn>
              <a:cxn ang="0">
                <a:pos x="180709065" y="1484609175"/>
              </a:cxn>
              <a:cxn ang="0">
                <a:pos x="1517947647" y="1433414758"/>
              </a:cxn>
              <a:cxn ang="0">
                <a:pos x="1192675580" y="1143317193"/>
              </a:cxn>
              <a:cxn ang="0">
                <a:pos x="1138462861" y="1143317193"/>
              </a:cxn>
              <a:cxn ang="0">
                <a:pos x="1138462861" y="1177446804"/>
              </a:cxn>
              <a:cxn ang="0">
                <a:pos x="1463734927" y="1484609175"/>
              </a:cxn>
              <a:cxn ang="0">
                <a:pos x="1517947647" y="1484609175"/>
              </a:cxn>
              <a:cxn ang="0">
                <a:pos x="1517947647" y="1433414758"/>
              </a:cxn>
            </a:cxnLst>
            <a:rect l="0" t="0" r="0" b="0"/>
            <a:pathLst>
              <a:path w="90" h="93">
                <a:moveTo>
                  <a:pt x="86" y="38"/>
                </a:moveTo>
                <a:cubicBezTo>
                  <a:pt x="88" y="40"/>
                  <a:pt x="90" y="43"/>
                  <a:pt x="90" y="46"/>
                </a:cubicBezTo>
                <a:cubicBezTo>
                  <a:pt x="90" y="83"/>
                  <a:pt x="90" y="83"/>
                  <a:pt x="90" y="83"/>
                </a:cubicBezTo>
                <a:cubicBezTo>
                  <a:pt x="90" y="88"/>
                  <a:pt x="86" y="93"/>
                  <a:pt x="81" y="93"/>
                </a:cubicBezTo>
                <a:cubicBezTo>
                  <a:pt x="9" y="93"/>
                  <a:pt x="9" y="93"/>
                  <a:pt x="9" y="93"/>
                </a:cubicBezTo>
                <a:cubicBezTo>
                  <a:pt x="4" y="93"/>
                  <a:pt x="0" y="88"/>
                  <a:pt x="0" y="83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1" y="41"/>
                  <a:pt x="2" y="40"/>
                </a:cubicBezTo>
                <a:cubicBezTo>
                  <a:pt x="2" y="40"/>
                  <a:pt x="2" y="40"/>
                  <a:pt x="2" y="40"/>
                </a:cubicBezTo>
                <a:cubicBezTo>
                  <a:pt x="2" y="40"/>
                  <a:pt x="2" y="40"/>
                  <a:pt x="2" y="40"/>
                </a:cubicBezTo>
                <a:cubicBezTo>
                  <a:pt x="2" y="39"/>
                  <a:pt x="2" y="39"/>
                  <a:pt x="3" y="39"/>
                </a:cubicBezTo>
                <a:cubicBezTo>
                  <a:pt x="39" y="3"/>
                  <a:pt x="39" y="3"/>
                  <a:pt x="39" y="3"/>
                </a:cubicBezTo>
                <a:cubicBezTo>
                  <a:pt x="43" y="0"/>
                  <a:pt x="46" y="0"/>
                  <a:pt x="50" y="3"/>
                </a:cubicBezTo>
                <a:cubicBezTo>
                  <a:pt x="86" y="38"/>
                  <a:pt x="86" y="38"/>
                  <a:pt x="86" y="38"/>
                </a:cubicBezTo>
                <a:close/>
                <a:moveTo>
                  <a:pt x="15" y="30"/>
                </a:moveTo>
                <a:cubicBezTo>
                  <a:pt x="15" y="52"/>
                  <a:pt x="15" y="52"/>
                  <a:pt x="15" y="52"/>
                </a:cubicBezTo>
                <a:cubicBezTo>
                  <a:pt x="45" y="75"/>
                  <a:pt x="45" y="75"/>
                  <a:pt x="45" y="75"/>
                </a:cubicBezTo>
                <a:cubicBezTo>
                  <a:pt x="72" y="54"/>
                  <a:pt x="72" y="54"/>
                  <a:pt x="72" y="54"/>
                </a:cubicBezTo>
                <a:cubicBezTo>
                  <a:pt x="72" y="30"/>
                  <a:pt x="72" y="30"/>
                  <a:pt x="72" y="30"/>
                </a:cubicBezTo>
                <a:cubicBezTo>
                  <a:pt x="15" y="30"/>
                  <a:pt x="15" y="30"/>
                  <a:pt x="15" y="30"/>
                </a:cubicBezTo>
                <a:close/>
                <a:moveTo>
                  <a:pt x="25" y="35"/>
                </a:moveTo>
                <a:cubicBezTo>
                  <a:pt x="25" y="39"/>
                  <a:pt x="25" y="39"/>
                  <a:pt x="25" y="39"/>
                </a:cubicBezTo>
                <a:cubicBezTo>
                  <a:pt x="63" y="39"/>
                  <a:pt x="63" y="39"/>
                  <a:pt x="63" y="39"/>
                </a:cubicBezTo>
                <a:cubicBezTo>
                  <a:pt x="63" y="35"/>
                  <a:pt x="63" y="35"/>
                  <a:pt x="63" y="35"/>
                </a:cubicBezTo>
                <a:cubicBezTo>
                  <a:pt x="25" y="35"/>
                  <a:pt x="25" y="35"/>
                  <a:pt x="25" y="35"/>
                </a:cubicBezTo>
                <a:close/>
                <a:moveTo>
                  <a:pt x="25" y="51"/>
                </a:moveTo>
                <a:cubicBezTo>
                  <a:pt x="25" y="55"/>
                  <a:pt x="25" y="55"/>
                  <a:pt x="25" y="55"/>
                </a:cubicBezTo>
                <a:cubicBezTo>
                  <a:pt x="63" y="55"/>
                  <a:pt x="63" y="55"/>
                  <a:pt x="63" y="55"/>
                </a:cubicBezTo>
                <a:cubicBezTo>
                  <a:pt x="63" y="51"/>
                  <a:pt x="63" y="51"/>
                  <a:pt x="63" y="51"/>
                </a:cubicBezTo>
                <a:cubicBezTo>
                  <a:pt x="25" y="51"/>
                  <a:pt x="25" y="51"/>
                  <a:pt x="25" y="51"/>
                </a:cubicBezTo>
                <a:close/>
                <a:moveTo>
                  <a:pt x="25" y="43"/>
                </a:moveTo>
                <a:cubicBezTo>
                  <a:pt x="25" y="47"/>
                  <a:pt x="25" y="47"/>
                  <a:pt x="25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3" y="43"/>
                  <a:pt x="63" y="43"/>
                  <a:pt x="63" y="43"/>
                </a:cubicBezTo>
                <a:cubicBezTo>
                  <a:pt x="25" y="43"/>
                  <a:pt x="25" y="43"/>
                  <a:pt x="25" y="43"/>
                </a:cubicBezTo>
                <a:close/>
                <a:moveTo>
                  <a:pt x="10" y="87"/>
                </a:moveTo>
                <a:cubicBezTo>
                  <a:pt x="28" y="69"/>
                  <a:pt x="28" y="69"/>
                  <a:pt x="28" y="69"/>
                </a:cubicBezTo>
                <a:cubicBezTo>
                  <a:pt x="28" y="69"/>
                  <a:pt x="28" y="68"/>
                  <a:pt x="28" y="67"/>
                </a:cubicBezTo>
                <a:cubicBezTo>
                  <a:pt x="27" y="66"/>
                  <a:pt x="26" y="66"/>
                  <a:pt x="25" y="67"/>
                </a:cubicBezTo>
                <a:cubicBezTo>
                  <a:pt x="7" y="84"/>
                  <a:pt x="7" y="84"/>
                  <a:pt x="7" y="84"/>
                </a:cubicBezTo>
                <a:cubicBezTo>
                  <a:pt x="6" y="85"/>
                  <a:pt x="6" y="86"/>
                  <a:pt x="7" y="87"/>
                </a:cubicBezTo>
                <a:cubicBezTo>
                  <a:pt x="8" y="87"/>
                  <a:pt x="9" y="87"/>
                  <a:pt x="10" y="87"/>
                </a:cubicBezTo>
                <a:close/>
                <a:moveTo>
                  <a:pt x="84" y="84"/>
                </a:moveTo>
                <a:cubicBezTo>
                  <a:pt x="66" y="67"/>
                  <a:pt x="66" y="67"/>
                  <a:pt x="66" y="67"/>
                </a:cubicBezTo>
                <a:cubicBezTo>
                  <a:pt x="65" y="66"/>
                  <a:pt x="64" y="66"/>
                  <a:pt x="63" y="67"/>
                </a:cubicBezTo>
                <a:cubicBezTo>
                  <a:pt x="62" y="68"/>
                  <a:pt x="62" y="69"/>
                  <a:pt x="63" y="69"/>
                </a:cubicBezTo>
                <a:cubicBezTo>
                  <a:pt x="81" y="87"/>
                  <a:pt x="81" y="87"/>
                  <a:pt x="81" y="87"/>
                </a:cubicBezTo>
                <a:cubicBezTo>
                  <a:pt x="82" y="87"/>
                  <a:pt x="83" y="87"/>
                  <a:pt x="84" y="87"/>
                </a:cubicBezTo>
                <a:cubicBezTo>
                  <a:pt x="85" y="86"/>
                  <a:pt x="85" y="85"/>
                  <a:pt x="84" y="84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795"/>
          </a:p>
        </p:txBody>
      </p:sp>
      <p:sp>
        <p:nvSpPr>
          <p:cNvPr id="20494" name="Rectangle 14"/>
          <p:cNvSpPr/>
          <p:nvPr/>
        </p:nvSpPr>
        <p:spPr>
          <a:xfrm>
            <a:off x="3967314" y="1970779"/>
            <a:ext cx="1787906" cy="366933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0495" name="正圆 110"/>
          <p:cNvSpPr/>
          <p:nvPr/>
        </p:nvSpPr>
        <p:spPr>
          <a:xfrm>
            <a:off x="4445991" y="2278273"/>
            <a:ext cx="828967" cy="828968"/>
          </a:xfrm>
          <a:prstGeom prst="ellipse">
            <a:avLst/>
          </a:prstGeom>
          <a:noFill/>
          <a:ln w="9525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 lIns="156558" tIns="78280" rIns="156558" bIns="78280" anchor="ctr" anchorCtr="0"/>
          <a:lstStyle/>
          <a:p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496" name="照相机1 120"/>
          <p:cNvSpPr/>
          <p:nvPr/>
        </p:nvSpPr>
        <p:spPr>
          <a:xfrm>
            <a:off x="4671064" y="2525537"/>
            <a:ext cx="380406" cy="318590"/>
          </a:xfrm>
          <a:custGeom>
            <a:avLst/>
            <a:gdLst/>
            <a:ahLst/>
            <a:cxnLst>
              <a:cxn ang="0">
                <a:pos x="21110" y="16734"/>
              </a:cxn>
              <a:cxn ang="0">
                <a:pos x="26503" y="22722"/>
              </a:cxn>
              <a:cxn ang="0">
                <a:pos x="21110" y="28710"/>
              </a:cxn>
              <a:cxn ang="0">
                <a:pos x="15718" y="22722"/>
              </a:cxn>
              <a:cxn ang="0">
                <a:pos x="21110" y="16734"/>
              </a:cxn>
              <a:cxn ang="0">
                <a:pos x="21110" y="13607"/>
              </a:cxn>
              <a:cxn ang="0">
                <a:pos x="12902" y="22722"/>
              </a:cxn>
              <a:cxn ang="0">
                <a:pos x="21110" y="31837"/>
              </a:cxn>
              <a:cxn ang="0">
                <a:pos x="29319" y="22722"/>
              </a:cxn>
              <a:cxn ang="0">
                <a:pos x="21110" y="13607"/>
              </a:cxn>
              <a:cxn ang="0">
                <a:pos x="7062" y="10962"/>
              </a:cxn>
              <a:cxn ang="0">
                <a:pos x="5293" y="12926"/>
              </a:cxn>
              <a:cxn ang="0">
                <a:pos x="7062" y="14889"/>
              </a:cxn>
              <a:cxn ang="0">
                <a:pos x="8830" y="12926"/>
              </a:cxn>
              <a:cxn ang="0">
                <a:pos x="7062" y="10962"/>
              </a:cxn>
              <a:cxn ang="0">
                <a:pos x="16774" y="0"/>
              </a:cxn>
              <a:cxn ang="0">
                <a:pos x="24538" y="0"/>
              </a:cxn>
              <a:cxn ang="0">
                <a:pos x="29319" y="5309"/>
              </a:cxn>
              <a:cxn ang="0">
                <a:pos x="29281" y="5721"/>
              </a:cxn>
              <a:cxn ang="0">
                <a:pos x="37332" y="5721"/>
              </a:cxn>
              <a:cxn ang="0">
                <a:pos x="42221" y="11149"/>
              </a:cxn>
              <a:cxn ang="0">
                <a:pos x="42221" y="31833"/>
              </a:cxn>
              <a:cxn ang="0">
                <a:pos x="37332" y="37261"/>
              </a:cxn>
              <a:cxn ang="0">
                <a:pos x="4888" y="37261"/>
              </a:cxn>
              <a:cxn ang="0">
                <a:pos x="0" y="31833"/>
              </a:cxn>
              <a:cxn ang="0">
                <a:pos x="0" y="11149"/>
              </a:cxn>
              <a:cxn ang="0">
                <a:pos x="4888" y="5721"/>
              </a:cxn>
              <a:cxn ang="0">
                <a:pos x="12030" y="5721"/>
              </a:cxn>
              <a:cxn ang="0">
                <a:pos x="11993" y="5309"/>
              </a:cxn>
              <a:cxn ang="0">
                <a:pos x="16774" y="0"/>
              </a:cxn>
            </a:cxnLst>
            <a:rect l="0" t="0" r="0" b="0"/>
            <a:pathLst>
              <a:path w="3438144" h="2732506">
                <a:moveTo>
                  <a:pt x="1719072" y="1227183"/>
                </a:moveTo>
                <a:cubicBezTo>
                  <a:pt x="1961590" y="1227183"/>
                  <a:pt x="2158189" y="1423782"/>
                  <a:pt x="2158189" y="1666300"/>
                </a:cubicBezTo>
                <a:cubicBezTo>
                  <a:pt x="2158189" y="1908818"/>
                  <a:pt x="1961590" y="2105417"/>
                  <a:pt x="1719072" y="2105417"/>
                </a:cubicBezTo>
                <a:cubicBezTo>
                  <a:pt x="1476554" y="2105417"/>
                  <a:pt x="1279955" y="1908818"/>
                  <a:pt x="1279955" y="1666300"/>
                </a:cubicBezTo>
                <a:cubicBezTo>
                  <a:pt x="1279955" y="1423782"/>
                  <a:pt x="1476554" y="1227183"/>
                  <a:pt x="1719072" y="1227183"/>
                </a:cubicBezTo>
                <a:close/>
                <a:moveTo>
                  <a:pt x="1719072" y="997872"/>
                </a:moveTo>
                <a:cubicBezTo>
                  <a:pt x="1349909" y="997872"/>
                  <a:pt x="1050644" y="1297137"/>
                  <a:pt x="1050644" y="1666300"/>
                </a:cubicBezTo>
                <a:cubicBezTo>
                  <a:pt x="1050644" y="2035463"/>
                  <a:pt x="1349909" y="2334728"/>
                  <a:pt x="1719072" y="2334728"/>
                </a:cubicBezTo>
                <a:cubicBezTo>
                  <a:pt x="2088235" y="2334728"/>
                  <a:pt x="2387500" y="2035463"/>
                  <a:pt x="2387500" y="1666300"/>
                </a:cubicBezTo>
                <a:cubicBezTo>
                  <a:pt x="2387500" y="1297137"/>
                  <a:pt x="2088235" y="997872"/>
                  <a:pt x="1719072" y="997872"/>
                </a:cubicBezTo>
                <a:close/>
                <a:moveTo>
                  <a:pt x="575044" y="803862"/>
                </a:moveTo>
                <a:cubicBezTo>
                  <a:pt x="495506" y="803862"/>
                  <a:pt x="431028" y="868340"/>
                  <a:pt x="431028" y="947878"/>
                </a:cubicBezTo>
                <a:cubicBezTo>
                  <a:pt x="431028" y="1027416"/>
                  <a:pt x="495506" y="1091894"/>
                  <a:pt x="575044" y="1091894"/>
                </a:cubicBezTo>
                <a:cubicBezTo>
                  <a:pt x="654582" y="1091894"/>
                  <a:pt x="719060" y="1027416"/>
                  <a:pt x="719060" y="947878"/>
                </a:cubicBezTo>
                <a:cubicBezTo>
                  <a:pt x="719060" y="868340"/>
                  <a:pt x="654582" y="803862"/>
                  <a:pt x="575044" y="803862"/>
                </a:cubicBezTo>
                <a:close/>
                <a:moveTo>
                  <a:pt x="1365940" y="0"/>
                </a:moveTo>
                <a:lnTo>
                  <a:pt x="1998164" y="0"/>
                </a:lnTo>
                <a:cubicBezTo>
                  <a:pt x="2213188" y="0"/>
                  <a:pt x="2387500" y="174312"/>
                  <a:pt x="2387500" y="389336"/>
                </a:cubicBezTo>
                <a:lnTo>
                  <a:pt x="2384456" y="419529"/>
                </a:lnTo>
                <a:lnTo>
                  <a:pt x="3040081" y="419529"/>
                </a:lnTo>
                <a:cubicBezTo>
                  <a:pt x="3259925" y="419529"/>
                  <a:pt x="3438144" y="597748"/>
                  <a:pt x="3438144" y="817592"/>
                </a:cubicBezTo>
                <a:lnTo>
                  <a:pt x="3438144" y="2334443"/>
                </a:lnTo>
                <a:cubicBezTo>
                  <a:pt x="3438144" y="2554287"/>
                  <a:pt x="3259925" y="2732506"/>
                  <a:pt x="3040081" y="2732506"/>
                </a:cubicBezTo>
                <a:lnTo>
                  <a:pt x="398063" y="2732506"/>
                </a:lnTo>
                <a:cubicBezTo>
                  <a:pt x="178219" y="2732506"/>
                  <a:pt x="0" y="2554287"/>
                  <a:pt x="0" y="2334443"/>
                </a:cubicBezTo>
                <a:lnTo>
                  <a:pt x="0" y="817592"/>
                </a:lnTo>
                <a:cubicBezTo>
                  <a:pt x="0" y="597748"/>
                  <a:pt x="178219" y="419529"/>
                  <a:pt x="398063" y="419529"/>
                </a:cubicBezTo>
                <a:lnTo>
                  <a:pt x="979648" y="419529"/>
                </a:lnTo>
                <a:cubicBezTo>
                  <a:pt x="976997" y="409663"/>
                  <a:pt x="976604" y="399545"/>
                  <a:pt x="976604" y="389336"/>
                </a:cubicBezTo>
                <a:cubicBezTo>
                  <a:pt x="976604" y="174312"/>
                  <a:pt x="1150916" y="0"/>
                  <a:pt x="1365940" y="0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795"/>
          </a:p>
        </p:txBody>
      </p:sp>
      <p:sp>
        <p:nvSpPr>
          <p:cNvPr id="20498" name="Rectangle 18"/>
          <p:cNvSpPr/>
          <p:nvPr/>
        </p:nvSpPr>
        <p:spPr>
          <a:xfrm>
            <a:off x="6333754" y="1970779"/>
            <a:ext cx="1787906" cy="3669330"/>
          </a:xfrm>
          <a:prstGeom prst="rect">
            <a:avLst/>
          </a:prstGeom>
          <a:solidFill>
            <a:srgbClr val="357452"/>
          </a:solidFill>
          <a:ln w="9525">
            <a:noFill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0499" name="正圆 110"/>
          <p:cNvSpPr/>
          <p:nvPr/>
        </p:nvSpPr>
        <p:spPr>
          <a:xfrm>
            <a:off x="6812430" y="2281443"/>
            <a:ext cx="832138" cy="828968"/>
          </a:xfrm>
          <a:prstGeom prst="ellipse">
            <a:avLst/>
          </a:prstGeom>
          <a:noFill/>
          <a:ln w="9525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 lIns="156558" tIns="78280" rIns="156558" bIns="78280" anchor="ctr" anchorCtr="0"/>
          <a:lstStyle/>
          <a:p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500" name="主页1 121"/>
          <p:cNvSpPr/>
          <p:nvPr/>
        </p:nvSpPr>
        <p:spPr>
          <a:xfrm>
            <a:off x="7039089" y="2531877"/>
            <a:ext cx="380406" cy="317005"/>
          </a:xfrm>
          <a:custGeom>
            <a:avLst/>
            <a:gdLst/>
            <a:ahLst/>
            <a:cxnLst>
              <a:cxn ang="0">
                <a:pos x="40318" y="9239"/>
              </a:cxn>
              <a:cxn ang="0">
                <a:pos x="74185" y="36044"/>
              </a:cxn>
              <a:cxn ang="0">
                <a:pos x="74185" y="62849"/>
              </a:cxn>
              <a:cxn ang="0">
                <a:pos x="55639" y="62849"/>
              </a:cxn>
              <a:cxn ang="0">
                <a:pos x="55639" y="36044"/>
              </a:cxn>
              <a:cxn ang="0">
                <a:pos x="24997" y="36044"/>
              </a:cxn>
              <a:cxn ang="0">
                <a:pos x="24997" y="62849"/>
              </a:cxn>
              <a:cxn ang="0">
                <a:pos x="6451" y="62849"/>
              </a:cxn>
              <a:cxn ang="0">
                <a:pos x="6451" y="36044"/>
              </a:cxn>
              <a:cxn ang="0">
                <a:pos x="40318" y="9239"/>
              </a:cxn>
              <a:cxn ang="0">
                <a:pos x="40318" y="0"/>
              </a:cxn>
              <a:cxn ang="0">
                <a:pos x="58683" y="14535"/>
              </a:cxn>
              <a:cxn ang="0">
                <a:pos x="58683" y="569"/>
              </a:cxn>
              <a:cxn ang="0">
                <a:pos x="64004" y="569"/>
              </a:cxn>
              <a:cxn ang="0">
                <a:pos x="64004" y="18747"/>
              </a:cxn>
              <a:cxn ang="0">
                <a:pos x="80636" y="31910"/>
              </a:cxn>
              <a:cxn ang="0">
                <a:pos x="80636" y="38733"/>
              </a:cxn>
              <a:cxn ang="0">
                <a:pos x="40318" y="6823"/>
              </a:cxn>
              <a:cxn ang="0">
                <a:pos x="0" y="38733"/>
              </a:cxn>
              <a:cxn ang="0">
                <a:pos x="0" y="31910"/>
              </a:cxn>
              <a:cxn ang="0">
                <a:pos x="40318" y="0"/>
              </a:cxn>
            </a:cxnLst>
            <a:rect l="0" t="0" r="0" b="0"/>
            <a:pathLst>
              <a:path w="1800200" h="1603947">
                <a:moveTo>
                  <a:pt x="900100" y="235795"/>
                </a:moveTo>
                <a:lnTo>
                  <a:pt x="1656184" y="919871"/>
                </a:lnTo>
                <a:lnTo>
                  <a:pt x="1656184" y="1603947"/>
                </a:lnTo>
                <a:lnTo>
                  <a:pt x="1242138" y="1603947"/>
                </a:lnTo>
                <a:lnTo>
                  <a:pt x="1242138" y="919870"/>
                </a:lnTo>
                <a:lnTo>
                  <a:pt x="558062" y="919870"/>
                </a:lnTo>
                <a:lnTo>
                  <a:pt x="558062" y="1603947"/>
                </a:lnTo>
                <a:lnTo>
                  <a:pt x="144016" y="1603947"/>
                </a:lnTo>
                <a:lnTo>
                  <a:pt x="144016" y="919871"/>
                </a:lnTo>
                <a:lnTo>
                  <a:pt x="900100" y="235795"/>
                </a:lnTo>
                <a:close/>
                <a:moveTo>
                  <a:pt x="900100" y="0"/>
                </a:moveTo>
                <a:lnTo>
                  <a:pt x="1310094" y="370947"/>
                </a:lnTo>
                <a:lnTo>
                  <a:pt x="1310094" y="14514"/>
                </a:lnTo>
                <a:lnTo>
                  <a:pt x="1428894" y="14514"/>
                </a:lnTo>
                <a:lnTo>
                  <a:pt x="1428894" y="478433"/>
                </a:lnTo>
                <a:lnTo>
                  <a:pt x="1800200" y="814377"/>
                </a:lnTo>
                <a:lnTo>
                  <a:pt x="1800200" y="988497"/>
                </a:lnTo>
                <a:lnTo>
                  <a:pt x="900100" y="174121"/>
                </a:lnTo>
                <a:lnTo>
                  <a:pt x="0" y="988498"/>
                </a:lnTo>
                <a:lnTo>
                  <a:pt x="0" y="814377"/>
                </a:lnTo>
                <a:lnTo>
                  <a:pt x="900100" y="0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795"/>
          </a:p>
        </p:txBody>
      </p:sp>
      <p:sp>
        <p:nvSpPr>
          <p:cNvPr id="20502" name="Rectangle 22"/>
          <p:cNvSpPr/>
          <p:nvPr/>
        </p:nvSpPr>
        <p:spPr>
          <a:xfrm>
            <a:off x="8674834" y="1970779"/>
            <a:ext cx="1787906" cy="3669330"/>
          </a:xfrm>
          <a:prstGeom prst="rect">
            <a:avLst/>
          </a:prstGeom>
          <a:noFill/>
          <a:ln w="9525" cap="flat" cmpd="sng">
            <a:solidFill>
              <a:srgbClr val="57A66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 anchorCtr="0"/>
          <a:lstStyle/>
          <a:p>
            <a:endParaRPr lang="zh-CN" altLang="en-US" sz="1795" dirty="0">
              <a:latin typeface="Arial" panose="020B0604020202020204" pitchFamily="34" charset="0"/>
            </a:endParaRPr>
          </a:p>
        </p:txBody>
      </p:sp>
      <p:sp>
        <p:nvSpPr>
          <p:cNvPr id="20503" name="正圆 110"/>
          <p:cNvSpPr/>
          <p:nvPr/>
        </p:nvSpPr>
        <p:spPr>
          <a:xfrm>
            <a:off x="9153511" y="2284614"/>
            <a:ext cx="827382" cy="827382"/>
          </a:xfrm>
          <a:prstGeom prst="ellipse">
            <a:avLst/>
          </a:prstGeom>
          <a:noFill/>
          <a:ln w="9525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  <p:txBody>
          <a:bodyPr lIns="156558" tIns="78280" rIns="156558" bIns="78280" anchor="ctr" anchorCtr="0"/>
          <a:lstStyle/>
          <a:p>
            <a:endParaRPr lang="zh-CN" altLang="zh-CN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504" name="钢琴 122"/>
          <p:cNvSpPr/>
          <p:nvPr/>
        </p:nvSpPr>
        <p:spPr>
          <a:xfrm>
            <a:off x="9378584" y="2476402"/>
            <a:ext cx="380406" cy="383576"/>
          </a:xfrm>
          <a:custGeom>
            <a:avLst/>
            <a:gdLst/>
            <a:ahLst/>
            <a:cxnLst>
              <a:cxn ang="0">
                <a:pos x="0" y="1551933374"/>
              </a:cxn>
              <a:cxn ang="0">
                <a:pos x="0" y="1604243811"/>
              </a:cxn>
              <a:cxn ang="0">
                <a:pos x="44430758" y="1604243811"/>
              </a:cxn>
              <a:cxn ang="0">
                <a:pos x="1421841970" y="1604243811"/>
              </a:cxn>
              <a:cxn ang="0">
                <a:pos x="1466272727" y="1604243811"/>
              </a:cxn>
              <a:cxn ang="0">
                <a:pos x="1466272727" y="1551933374"/>
              </a:cxn>
              <a:cxn ang="0">
                <a:pos x="1466272727" y="906744868"/>
              </a:cxn>
              <a:cxn ang="0">
                <a:pos x="1318163788" y="714932972"/>
              </a:cxn>
              <a:cxn ang="0">
                <a:pos x="814597242" y="540559280"/>
              </a:cxn>
              <a:cxn ang="0">
                <a:pos x="666488303" y="331309179"/>
              </a:cxn>
              <a:cxn ang="0">
                <a:pos x="14808970" y="557997484"/>
              </a:cxn>
              <a:cxn ang="0">
                <a:pos x="0" y="1551933374"/>
              </a:cxn>
              <a:cxn ang="0">
                <a:pos x="1303354818" y="1272934632"/>
              </a:cxn>
              <a:cxn ang="0">
                <a:pos x="1377407364" y="1272934632"/>
              </a:cxn>
              <a:cxn ang="0">
                <a:pos x="1377407364" y="1517056965"/>
              </a:cxn>
              <a:cxn ang="0">
                <a:pos x="88865364" y="1517056965"/>
              </a:cxn>
              <a:cxn ang="0">
                <a:pos x="88865364" y="1272934632"/>
              </a:cxn>
              <a:cxn ang="0">
                <a:pos x="177730727" y="1272934632"/>
              </a:cxn>
              <a:cxn ang="0">
                <a:pos x="177730727" y="1412431915"/>
              </a:cxn>
              <a:cxn ang="0">
                <a:pos x="236974303" y="1412431915"/>
              </a:cxn>
              <a:cxn ang="0">
                <a:pos x="236974303" y="1272934632"/>
              </a:cxn>
              <a:cxn ang="0">
                <a:pos x="266596091" y="1272934632"/>
              </a:cxn>
              <a:cxn ang="0">
                <a:pos x="266596091" y="1412431915"/>
              </a:cxn>
              <a:cxn ang="0">
                <a:pos x="325839667" y="1412431915"/>
              </a:cxn>
              <a:cxn ang="0">
                <a:pos x="325839667" y="1272934632"/>
              </a:cxn>
              <a:cxn ang="0">
                <a:pos x="429514000" y="1272934632"/>
              </a:cxn>
              <a:cxn ang="0">
                <a:pos x="429514000" y="1412431915"/>
              </a:cxn>
              <a:cxn ang="0">
                <a:pos x="488757576" y="1412431915"/>
              </a:cxn>
              <a:cxn ang="0">
                <a:pos x="488757576" y="1272934632"/>
              </a:cxn>
              <a:cxn ang="0">
                <a:pos x="518379364" y="1272934632"/>
              </a:cxn>
              <a:cxn ang="0">
                <a:pos x="518379364" y="1412431915"/>
              </a:cxn>
              <a:cxn ang="0">
                <a:pos x="577622939" y="1412431915"/>
              </a:cxn>
              <a:cxn ang="0">
                <a:pos x="577622939" y="1272934632"/>
              </a:cxn>
              <a:cxn ang="0">
                <a:pos x="607244727" y="1272934632"/>
              </a:cxn>
              <a:cxn ang="0">
                <a:pos x="607244727" y="1412431915"/>
              </a:cxn>
              <a:cxn ang="0">
                <a:pos x="666488303" y="1412431915"/>
              </a:cxn>
              <a:cxn ang="0">
                <a:pos x="666488303" y="1272934632"/>
              </a:cxn>
              <a:cxn ang="0">
                <a:pos x="814597242" y="1272934632"/>
              </a:cxn>
              <a:cxn ang="0">
                <a:pos x="814597242" y="1412431915"/>
              </a:cxn>
              <a:cxn ang="0">
                <a:pos x="873840818" y="1412431915"/>
              </a:cxn>
              <a:cxn ang="0">
                <a:pos x="873840818" y="1272934632"/>
              </a:cxn>
              <a:cxn ang="0">
                <a:pos x="903462606" y="1272934632"/>
              </a:cxn>
              <a:cxn ang="0">
                <a:pos x="903462606" y="1412431915"/>
              </a:cxn>
              <a:cxn ang="0">
                <a:pos x="962706182" y="1412431915"/>
              </a:cxn>
              <a:cxn ang="0">
                <a:pos x="962706182" y="1272934632"/>
              </a:cxn>
              <a:cxn ang="0">
                <a:pos x="1066380515" y="1272934632"/>
              </a:cxn>
              <a:cxn ang="0">
                <a:pos x="1066380515" y="1412431915"/>
              </a:cxn>
              <a:cxn ang="0">
                <a:pos x="1110811273" y="1412431915"/>
              </a:cxn>
              <a:cxn ang="0">
                <a:pos x="1110811273" y="1272934632"/>
              </a:cxn>
              <a:cxn ang="0">
                <a:pos x="1155245879" y="1272934632"/>
              </a:cxn>
              <a:cxn ang="0">
                <a:pos x="1155245879" y="1412431915"/>
              </a:cxn>
              <a:cxn ang="0">
                <a:pos x="1214489455" y="1412431915"/>
              </a:cxn>
              <a:cxn ang="0">
                <a:pos x="1214489455" y="1272934632"/>
              </a:cxn>
              <a:cxn ang="0">
                <a:pos x="1244111242" y="1272934632"/>
              </a:cxn>
              <a:cxn ang="0">
                <a:pos x="1244111242" y="1412431915"/>
              </a:cxn>
              <a:cxn ang="0">
                <a:pos x="1303354818" y="1412431915"/>
              </a:cxn>
              <a:cxn ang="0">
                <a:pos x="1303354818" y="1272934632"/>
              </a:cxn>
            </a:cxnLst>
            <a:rect l="0" t="0" r="0" b="0"/>
            <a:pathLst>
              <a:path w="99" h="92">
                <a:moveTo>
                  <a:pt x="0" y="89"/>
                </a:moveTo>
                <a:cubicBezTo>
                  <a:pt x="0" y="92"/>
                  <a:pt x="0" y="92"/>
                  <a:pt x="0" y="92"/>
                </a:cubicBezTo>
                <a:cubicBezTo>
                  <a:pt x="3" y="92"/>
                  <a:pt x="3" y="92"/>
                  <a:pt x="3" y="92"/>
                </a:cubicBezTo>
                <a:cubicBezTo>
                  <a:pt x="96" y="92"/>
                  <a:pt x="96" y="92"/>
                  <a:pt x="96" y="92"/>
                </a:cubicBezTo>
                <a:cubicBezTo>
                  <a:pt x="99" y="92"/>
                  <a:pt x="99" y="92"/>
                  <a:pt x="99" y="92"/>
                </a:cubicBezTo>
                <a:cubicBezTo>
                  <a:pt x="99" y="89"/>
                  <a:pt x="99" y="89"/>
                  <a:pt x="99" y="89"/>
                </a:cubicBezTo>
                <a:cubicBezTo>
                  <a:pt x="99" y="52"/>
                  <a:pt x="99" y="52"/>
                  <a:pt x="99" y="52"/>
                </a:cubicBezTo>
                <a:cubicBezTo>
                  <a:pt x="99" y="46"/>
                  <a:pt x="94" y="42"/>
                  <a:pt x="89" y="41"/>
                </a:cubicBezTo>
                <a:cubicBezTo>
                  <a:pt x="75" y="38"/>
                  <a:pt x="64" y="42"/>
                  <a:pt x="55" y="31"/>
                </a:cubicBezTo>
                <a:cubicBezTo>
                  <a:pt x="52" y="28"/>
                  <a:pt x="49" y="23"/>
                  <a:pt x="45" y="19"/>
                </a:cubicBezTo>
                <a:cubicBezTo>
                  <a:pt x="29" y="0"/>
                  <a:pt x="1" y="13"/>
                  <a:pt x="1" y="32"/>
                </a:cubicBezTo>
                <a:cubicBezTo>
                  <a:pt x="0" y="89"/>
                  <a:pt x="0" y="89"/>
                  <a:pt x="0" y="89"/>
                </a:cubicBezTo>
                <a:close/>
                <a:moveTo>
                  <a:pt x="88" y="73"/>
                </a:moveTo>
                <a:cubicBezTo>
                  <a:pt x="93" y="73"/>
                  <a:pt x="93" y="73"/>
                  <a:pt x="93" y="73"/>
                </a:cubicBezTo>
                <a:cubicBezTo>
                  <a:pt x="93" y="87"/>
                  <a:pt x="93" y="87"/>
                  <a:pt x="93" y="87"/>
                </a:cubicBezTo>
                <a:cubicBezTo>
                  <a:pt x="6" y="87"/>
                  <a:pt x="6" y="87"/>
                  <a:pt x="6" y="87"/>
                </a:cubicBezTo>
                <a:cubicBezTo>
                  <a:pt x="6" y="73"/>
                  <a:pt x="6" y="73"/>
                  <a:pt x="6" y="73"/>
                </a:cubicBezTo>
                <a:cubicBezTo>
                  <a:pt x="12" y="73"/>
                  <a:pt x="12" y="73"/>
                  <a:pt x="12" y="73"/>
                </a:cubicBezTo>
                <a:cubicBezTo>
                  <a:pt x="12" y="81"/>
                  <a:pt x="12" y="81"/>
                  <a:pt x="12" y="81"/>
                </a:cubicBezTo>
                <a:cubicBezTo>
                  <a:pt x="16" y="81"/>
                  <a:pt x="16" y="81"/>
                  <a:pt x="16" y="81"/>
                </a:cubicBezTo>
                <a:cubicBezTo>
                  <a:pt x="16" y="73"/>
                  <a:pt x="16" y="73"/>
                  <a:pt x="16" y="73"/>
                </a:cubicBezTo>
                <a:cubicBezTo>
                  <a:pt x="18" y="73"/>
                  <a:pt x="18" y="73"/>
                  <a:pt x="18" y="73"/>
                </a:cubicBezTo>
                <a:cubicBezTo>
                  <a:pt x="18" y="81"/>
                  <a:pt x="18" y="81"/>
                  <a:pt x="18" y="81"/>
                </a:cubicBezTo>
                <a:cubicBezTo>
                  <a:pt x="22" y="81"/>
                  <a:pt x="22" y="81"/>
                  <a:pt x="22" y="81"/>
                </a:cubicBezTo>
                <a:cubicBezTo>
                  <a:pt x="22" y="73"/>
                  <a:pt x="22" y="73"/>
                  <a:pt x="22" y="73"/>
                </a:cubicBezTo>
                <a:cubicBezTo>
                  <a:pt x="29" y="73"/>
                  <a:pt x="29" y="73"/>
                  <a:pt x="29" y="73"/>
                </a:cubicBezTo>
                <a:cubicBezTo>
                  <a:pt x="29" y="81"/>
                  <a:pt x="29" y="81"/>
                  <a:pt x="29" y="81"/>
                </a:cubicBezTo>
                <a:cubicBezTo>
                  <a:pt x="33" y="81"/>
                  <a:pt x="33" y="81"/>
                  <a:pt x="33" y="81"/>
                </a:cubicBezTo>
                <a:cubicBezTo>
                  <a:pt x="33" y="73"/>
                  <a:pt x="33" y="73"/>
                  <a:pt x="33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35" y="81"/>
                  <a:pt x="35" y="81"/>
                  <a:pt x="35" y="81"/>
                </a:cubicBezTo>
                <a:cubicBezTo>
                  <a:pt x="39" y="81"/>
                  <a:pt x="39" y="81"/>
                  <a:pt x="39" y="81"/>
                </a:cubicBezTo>
                <a:cubicBezTo>
                  <a:pt x="39" y="73"/>
                  <a:pt x="39" y="73"/>
                  <a:pt x="39" y="73"/>
                </a:cubicBezTo>
                <a:cubicBezTo>
                  <a:pt x="41" y="73"/>
                  <a:pt x="41" y="73"/>
                  <a:pt x="41" y="73"/>
                </a:cubicBezTo>
                <a:cubicBezTo>
                  <a:pt x="41" y="81"/>
                  <a:pt x="41" y="81"/>
                  <a:pt x="41" y="81"/>
                </a:cubicBezTo>
                <a:cubicBezTo>
                  <a:pt x="45" y="81"/>
                  <a:pt x="45" y="81"/>
                  <a:pt x="45" y="81"/>
                </a:cubicBezTo>
                <a:cubicBezTo>
                  <a:pt x="45" y="73"/>
                  <a:pt x="45" y="73"/>
                  <a:pt x="45" y="73"/>
                </a:cubicBezTo>
                <a:cubicBezTo>
                  <a:pt x="55" y="73"/>
                  <a:pt x="55" y="73"/>
                  <a:pt x="55" y="73"/>
                </a:cubicBezTo>
                <a:cubicBezTo>
                  <a:pt x="55" y="81"/>
                  <a:pt x="55" y="81"/>
                  <a:pt x="55" y="81"/>
                </a:cubicBezTo>
                <a:cubicBezTo>
                  <a:pt x="59" y="81"/>
                  <a:pt x="59" y="81"/>
                  <a:pt x="59" y="81"/>
                </a:cubicBezTo>
                <a:cubicBezTo>
                  <a:pt x="59" y="73"/>
                  <a:pt x="59" y="73"/>
                  <a:pt x="59" y="73"/>
                </a:cubicBezTo>
                <a:cubicBezTo>
                  <a:pt x="61" y="73"/>
                  <a:pt x="61" y="73"/>
                  <a:pt x="61" y="73"/>
                </a:cubicBezTo>
                <a:cubicBezTo>
                  <a:pt x="61" y="81"/>
                  <a:pt x="61" y="81"/>
                  <a:pt x="61" y="81"/>
                </a:cubicBezTo>
                <a:cubicBezTo>
                  <a:pt x="65" y="81"/>
                  <a:pt x="65" y="81"/>
                  <a:pt x="65" y="81"/>
                </a:cubicBezTo>
                <a:cubicBezTo>
                  <a:pt x="65" y="73"/>
                  <a:pt x="65" y="73"/>
                  <a:pt x="65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81"/>
                  <a:pt x="72" y="81"/>
                  <a:pt x="72" y="81"/>
                </a:cubicBezTo>
                <a:cubicBezTo>
                  <a:pt x="75" y="81"/>
                  <a:pt x="75" y="81"/>
                  <a:pt x="75" y="81"/>
                </a:cubicBezTo>
                <a:cubicBezTo>
                  <a:pt x="75" y="73"/>
                  <a:pt x="75" y="73"/>
                  <a:pt x="75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81"/>
                  <a:pt x="78" y="81"/>
                  <a:pt x="78" y="81"/>
                </a:cubicBezTo>
                <a:cubicBezTo>
                  <a:pt x="82" y="81"/>
                  <a:pt x="82" y="81"/>
                  <a:pt x="82" y="81"/>
                </a:cubicBezTo>
                <a:cubicBezTo>
                  <a:pt x="82" y="73"/>
                  <a:pt x="82" y="73"/>
                  <a:pt x="82" y="73"/>
                </a:cubicBezTo>
                <a:cubicBezTo>
                  <a:pt x="84" y="73"/>
                  <a:pt x="84" y="73"/>
                  <a:pt x="84" y="73"/>
                </a:cubicBezTo>
                <a:cubicBezTo>
                  <a:pt x="84" y="81"/>
                  <a:pt x="84" y="81"/>
                  <a:pt x="84" y="81"/>
                </a:cubicBezTo>
                <a:cubicBezTo>
                  <a:pt x="88" y="81"/>
                  <a:pt x="88" y="81"/>
                  <a:pt x="88" y="81"/>
                </a:cubicBezTo>
                <a:lnTo>
                  <a:pt x="88" y="7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795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E03EA30-541B-4FE7-9C3B-A2E0D85F6C84}"/>
              </a:ext>
            </a:extLst>
          </p:cNvPr>
          <p:cNvSpPr txBox="1"/>
          <p:nvPr/>
        </p:nvSpPr>
        <p:spPr>
          <a:xfrm>
            <a:off x="1939156" y="3213239"/>
            <a:ext cx="13621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931C378-F9FF-4B19-8695-D4AF577EB94E}"/>
              </a:ext>
            </a:extLst>
          </p:cNvPr>
          <p:cNvSpPr txBox="1"/>
          <p:nvPr/>
        </p:nvSpPr>
        <p:spPr>
          <a:xfrm>
            <a:off x="4191784" y="3241049"/>
            <a:ext cx="13621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BB0746B-EB66-48C4-A5F1-9DCD0CD6BCB1}"/>
              </a:ext>
            </a:extLst>
          </p:cNvPr>
          <p:cNvSpPr txBox="1"/>
          <p:nvPr/>
        </p:nvSpPr>
        <p:spPr>
          <a:xfrm>
            <a:off x="6604574" y="3219252"/>
            <a:ext cx="13621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34566BA-1831-414E-AB7E-FE63B1799D01}"/>
              </a:ext>
            </a:extLst>
          </p:cNvPr>
          <p:cNvSpPr txBox="1"/>
          <p:nvPr/>
        </p:nvSpPr>
        <p:spPr>
          <a:xfrm>
            <a:off x="8895339" y="3237880"/>
            <a:ext cx="13621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02CDE51-AA62-4BF9-B992-F0B43A365ABC}"/>
              </a:ext>
            </a:extLst>
          </p:cNvPr>
          <p:cNvSpPr/>
          <p:nvPr/>
        </p:nvSpPr>
        <p:spPr>
          <a:xfrm>
            <a:off x="-5630" y="-72887"/>
            <a:ext cx="12197630" cy="839073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" name="图片 42" descr="附件：北京航空航天大学标志组合汇总(1)">
            <a:extLst>
              <a:ext uri="{FF2B5EF4-FFF2-40B4-BE49-F238E27FC236}">
                <a16:creationId xmlns:a16="http://schemas.microsoft.com/office/drawing/2014/main" id="{1B703F5A-59D3-41E5-9FE6-9D57712B5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3FD68B1F-9377-49E7-8068-B59A577288ED}"/>
              </a:ext>
            </a:extLst>
          </p:cNvPr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</a:p>
        </p:txBody>
      </p:sp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72704F7-E043-4CA9-AD89-6A5CA2DDD7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83"/>
          <a:stretch/>
        </p:blipFill>
        <p:spPr>
          <a:xfrm>
            <a:off x="0" y="0"/>
            <a:ext cx="12273334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9381389-15E1-4A67-810A-DE54A122EE79}"/>
              </a:ext>
            </a:extLst>
          </p:cNvPr>
          <p:cNvSpPr/>
          <p:nvPr/>
        </p:nvSpPr>
        <p:spPr>
          <a:xfrm>
            <a:off x="0" y="0"/>
            <a:ext cx="12273334" cy="6858001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3198945" y="910124"/>
            <a:ext cx="6589920" cy="4708981"/>
            <a:chOff x="3967646" y="878374"/>
            <a:chExt cx="6589920" cy="4708981"/>
          </a:xfrm>
        </p:grpSpPr>
        <p:sp>
          <p:nvSpPr>
            <p:cNvPr id="4" name="文本框 3"/>
            <p:cNvSpPr txBox="1"/>
            <p:nvPr/>
          </p:nvSpPr>
          <p:spPr>
            <a:xfrm>
              <a:off x="3967646" y="878374"/>
              <a:ext cx="2324675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0000" dirty="0">
                  <a:solidFill>
                    <a:srgbClr val="27443D"/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2</a:t>
              </a:r>
              <a:endParaRPr lang="zh-CN" altLang="en-US" sz="30000" dirty="0">
                <a:solidFill>
                  <a:srgbClr val="27443D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5148263" y="2139056"/>
              <a:ext cx="5409303" cy="2200150"/>
              <a:chOff x="4305782" y="2128782"/>
              <a:chExt cx="5409303" cy="220015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4448604" y="2232954"/>
                <a:ext cx="5266481" cy="197927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0" spc="600" dirty="0">
                  <a:solidFill>
                    <a:srgbClr val="2F5597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4305782" y="2128782"/>
                <a:ext cx="5177809" cy="2200150"/>
              </a:xfrm>
              <a:prstGeom prst="rect">
                <a:avLst/>
              </a:prstGeom>
              <a:noFill/>
              <a:ln>
                <a:solidFill>
                  <a:srgbClr val="F4F2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526045" y="2648087"/>
              <a:ext cx="283998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0" spc="2000" dirty="0">
                  <a:solidFill>
                    <a:srgbClr val="2A4438"/>
                  </a:solidFill>
                  <a:latin typeface="汉仪菱心体简" panose="02010609000101010101" pitchFamily="49" charset="-122"/>
                  <a:ea typeface="汉仪菱心体简" panose="02010609000101010101" pitchFamily="49" charset="-122"/>
                </a:rPr>
                <a:t>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243505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9023"/>
            <a:ext cx="12191999" cy="7617185"/>
          </a:xfrm>
          <a:prstGeom prst="rect">
            <a:avLst/>
          </a:prstGeom>
        </p:spPr>
      </p:pic>
      <p:sp>
        <p:nvSpPr>
          <p:cNvPr id="29" name="正方形 61"/>
          <p:cNvSpPr/>
          <p:nvPr/>
        </p:nvSpPr>
        <p:spPr>
          <a:xfrm>
            <a:off x="193373" y="1539652"/>
            <a:ext cx="11811594" cy="4878702"/>
          </a:xfrm>
          <a:prstGeom prst="rect">
            <a:avLst/>
          </a:prstGeom>
          <a:solidFill>
            <a:schemeClr val="accent6">
              <a:lumMod val="20000"/>
              <a:lumOff val="80000"/>
              <a:alpha val="8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3556" name="正方形 61"/>
          <p:cNvSpPr/>
          <p:nvPr/>
        </p:nvSpPr>
        <p:spPr>
          <a:xfrm>
            <a:off x="193373" y="6510286"/>
            <a:ext cx="11811594" cy="18544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23562" name="Oval 10"/>
          <p:cNvSpPr/>
          <p:nvPr/>
        </p:nvSpPr>
        <p:spPr>
          <a:xfrm>
            <a:off x="7928287" y="2259253"/>
            <a:ext cx="1350440" cy="135361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wrap="none" lIns="156558" tIns="78280" rIns="156558" bIns="78280" anchor="ctr" anchorCtr="0"/>
          <a:lstStyle/>
          <a:p>
            <a:pPr algn="ctr"/>
            <a:r>
              <a:rPr lang="zh-CN" altLang="en-US" sz="1000" dirty="0">
                <a:solidFill>
                  <a:srgbClr val="28D666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text</a:t>
            </a:r>
          </a:p>
        </p:txBody>
      </p:sp>
      <p:sp>
        <p:nvSpPr>
          <p:cNvPr id="23563" name="Oval 11"/>
          <p:cNvSpPr/>
          <p:nvPr/>
        </p:nvSpPr>
        <p:spPr>
          <a:xfrm>
            <a:off x="4614528" y="2259253"/>
            <a:ext cx="1350440" cy="1353610"/>
          </a:xfrm>
          <a:prstGeom prst="ellipse">
            <a:avLst/>
          </a:prstGeom>
          <a:solidFill>
            <a:srgbClr val="357452"/>
          </a:solidFill>
          <a:ln w="9525">
            <a:noFill/>
          </a:ln>
        </p:spPr>
        <p:txBody>
          <a:bodyPr wrap="none" lIns="156558" tIns="78280" rIns="156558" bIns="78280" anchor="ctr" anchorCtr="0"/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text</a:t>
            </a:r>
          </a:p>
        </p:txBody>
      </p:sp>
      <p:sp>
        <p:nvSpPr>
          <p:cNvPr id="23564" name="Oval 12"/>
          <p:cNvSpPr/>
          <p:nvPr/>
        </p:nvSpPr>
        <p:spPr>
          <a:xfrm>
            <a:off x="7928287" y="4118486"/>
            <a:ext cx="1350440" cy="1353610"/>
          </a:xfrm>
          <a:prstGeom prst="ellipse">
            <a:avLst/>
          </a:prstGeom>
          <a:solidFill>
            <a:srgbClr val="357452"/>
          </a:solidFill>
          <a:ln w="9525">
            <a:noFill/>
          </a:ln>
        </p:spPr>
        <p:txBody>
          <a:bodyPr wrap="none" lIns="156558" tIns="78280" rIns="156558" bIns="78280" anchor="ctr" anchorCtr="0"/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text</a:t>
            </a:r>
          </a:p>
        </p:txBody>
      </p:sp>
      <p:sp>
        <p:nvSpPr>
          <p:cNvPr id="23565" name="Oval 13"/>
          <p:cNvSpPr/>
          <p:nvPr/>
        </p:nvSpPr>
        <p:spPr>
          <a:xfrm>
            <a:off x="4614528" y="4118486"/>
            <a:ext cx="1350440" cy="135361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wrap="none" lIns="156558" tIns="78280" rIns="156558" bIns="78280" anchor="ctr" anchorCtr="0"/>
          <a:lstStyle/>
          <a:p>
            <a:pPr algn="ctr"/>
            <a:r>
              <a:rPr lang="zh-CN" altLang="en-US" sz="1000" dirty="0">
                <a:solidFill>
                  <a:srgbClr val="28D666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text</a:t>
            </a:r>
          </a:p>
        </p:txBody>
      </p:sp>
      <p:sp>
        <p:nvSpPr>
          <p:cNvPr id="23566" name="Oval 14"/>
          <p:cNvSpPr/>
          <p:nvPr/>
        </p:nvSpPr>
        <p:spPr>
          <a:xfrm>
            <a:off x="1072167" y="2259253"/>
            <a:ext cx="1353610" cy="1353610"/>
          </a:xfrm>
          <a:prstGeom prst="ellipse">
            <a:avLst/>
          </a:prstGeom>
          <a:solidFill>
            <a:srgbClr val="357452"/>
          </a:solidFill>
          <a:ln w="9525">
            <a:noFill/>
          </a:ln>
        </p:spPr>
        <p:txBody>
          <a:bodyPr wrap="none" lIns="156558" tIns="78280" rIns="156558" bIns="78280" anchor="ctr" anchorCtr="0"/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text</a:t>
            </a:r>
          </a:p>
        </p:txBody>
      </p:sp>
      <p:sp>
        <p:nvSpPr>
          <p:cNvPr id="23567" name="Oval 15"/>
          <p:cNvSpPr/>
          <p:nvPr/>
        </p:nvSpPr>
        <p:spPr>
          <a:xfrm>
            <a:off x="1072167" y="4118486"/>
            <a:ext cx="1353610" cy="1353610"/>
          </a:xfrm>
          <a:prstGeom prst="ellipse">
            <a:avLst/>
          </a:prstGeom>
          <a:solidFill>
            <a:schemeClr val="bg1"/>
          </a:solidFill>
          <a:ln w="9525">
            <a:noFill/>
          </a:ln>
        </p:spPr>
        <p:txBody>
          <a:bodyPr wrap="none" lIns="156558" tIns="78280" rIns="156558" bIns="78280" anchor="ctr" anchorCtr="0"/>
          <a:lstStyle/>
          <a:p>
            <a:pPr algn="ctr"/>
            <a:r>
              <a:rPr lang="zh-CN" altLang="en-US" sz="1000" dirty="0">
                <a:solidFill>
                  <a:srgbClr val="28D666"/>
                </a:solidFill>
                <a:latin typeface="微软雅黑" panose="020B0503020204020204" charset="-122"/>
                <a:ea typeface="微软雅黑" panose="020B0503020204020204" charset="-122"/>
              </a:rPr>
              <a:t>text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9751F85-10E0-4BAA-BA6B-8E85A7A23975}"/>
              </a:ext>
            </a:extLst>
          </p:cNvPr>
          <p:cNvSpPr txBox="1"/>
          <p:nvPr/>
        </p:nvSpPr>
        <p:spPr>
          <a:xfrm>
            <a:off x="2498543" y="4118486"/>
            <a:ext cx="173342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357452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rgbClr val="35745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EDDCBEB-1FDE-4A62-9B3F-4A77CDB03323}"/>
              </a:ext>
            </a:extLst>
          </p:cNvPr>
          <p:cNvSpPr txBox="1"/>
          <p:nvPr/>
        </p:nvSpPr>
        <p:spPr>
          <a:xfrm>
            <a:off x="2536702" y="2351531"/>
            <a:ext cx="173342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357452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rgbClr val="35745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B95CE14-3D00-4887-8DDC-3248993943BD}"/>
              </a:ext>
            </a:extLst>
          </p:cNvPr>
          <p:cNvSpPr txBox="1"/>
          <p:nvPr/>
        </p:nvSpPr>
        <p:spPr>
          <a:xfrm>
            <a:off x="5985139" y="2354454"/>
            <a:ext cx="173342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357452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rgbClr val="35745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73A1680-62D9-42BE-A23F-D9E6F24F9B22}"/>
              </a:ext>
            </a:extLst>
          </p:cNvPr>
          <p:cNvSpPr txBox="1"/>
          <p:nvPr/>
        </p:nvSpPr>
        <p:spPr>
          <a:xfrm>
            <a:off x="6040501" y="4121409"/>
            <a:ext cx="173342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357452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rgbClr val="35745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B5F61C3-B558-4ED6-BC95-968286F3A416}"/>
              </a:ext>
            </a:extLst>
          </p:cNvPr>
          <p:cNvSpPr txBox="1"/>
          <p:nvPr/>
        </p:nvSpPr>
        <p:spPr>
          <a:xfrm>
            <a:off x="9499435" y="4118486"/>
            <a:ext cx="173342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357452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rgbClr val="35745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35B5163-3715-4409-8AE3-57265AEAE3CD}"/>
              </a:ext>
            </a:extLst>
          </p:cNvPr>
          <p:cNvSpPr txBox="1"/>
          <p:nvPr/>
        </p:nvSpPr>
        <p:spPr>
          <a:xfrm>
            <a:off x="9392251" y="2250540"/>
            <a:ext cx="173342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357452"/>
                </a:solidFill>
                <a:latin typeface="微软雅黑" panose="020B0503020204020204" charset="-122"/>
                <a:ea typeface="微软雅黑" panose="020B0503020204020204" charset="-122"/>
              </a:rPr>
              <a:t>点击添加相关标题文字，点击添加相关标题文字，点击添加相关标题文字，点击添加相关标题文字，点击添加相关标题文字</a:t>
            </a:r>
            <a:endParaRPr lang="zh-CN" altLang="en-US" sz="1600" dirty="0">
              <a:solidFill>
                <a:srgbClr val="35745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6A178599-66F9-46B8-AF1D-C86D421E56E8}"/>
              </a:ext>
            </a:extLst>
          </p:cNvPr>
          <p:cNvSpPr/>
          <p:nvPr/>
        </p:nvSpPr>
        <p:spPr>
          <a:xfrm>
            <a:off x="0" y="0"/>
            <a:ext cx="12192000" cy="766186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正方形 61">
            <a:extLst>
              <a:ext uri="{FF2B5EF4-FFF2-40B4-BE49-F238E27FC236}">
                <a16:creationId xmlns:a16="http://schemas.microsoft.com/office/drawing/2014/main" id="{8BA73AF4-5833-416E-8936-68CBAB8A231C}"/>
              </a:ext>
            </a:extLst>
          </p:cNvPr>
          <p:cNvSpPr/>
          <p:nvPr/>
        </p:nvSpPr>
        <p:spPr>
          <a:xfrm>
            <a:off x="193373" y="6510286"/>
            <a:ext cx="11811594" cy="185448"/>
          </a:xfrm>
          <a:prstGeom prst="rect">
            <a:avLst/>
          </a:prstGeom>
          <a:solidFill>
            <a:schemeClr val="bg1">
              <a:alpha val="9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sp>
        <p:nvSpPr>
          <p:cNvPr id="22" name="正方形 61">
            <a:extLst>
              <a:ext uri="{FF2B5EF4-FFF2-40B4-BE49-F238E27FC236}">
                <a16:creationId xmlns:a16="http://schemas.microsoft.com/office/drawing/2014/main" id="{DECECB5F-323D-416E-AE6D-6C55E44E87B7}"/>
              </a:ext>
            </a:extLst>
          </p:cNvPr>
          <p:cNvSpPr/>
          <p:nvPr/>
        </p:nvSpPr>
        <p:spPr>
          <a:xfrm>
            <a:off x="193373" y="6156826"/>
            <a:ext cx="11811594" cy="261528"/>
          </a:xfrm>
          <a:prstGeom prst="rect">
            <a:avLst/>
          </a:prstGeom>
          <a:solidFill>
            <a:schemeClr val="accent6">
              <a:lumMod val="50000"/>
              <a:alpha val="90000"/>
            </a:schemeClr>
          </a:solidFill>
          <a:ln w="9525">
            <a:noFill/>
          </a:ln>
        </p:spPr>
        <p:txBody>
          <a:bodyPr anchor="ctr" anchorCtr="0"/>
          <a:lstStyle/>
          <a:p>
            <a:endParaRPr lang="zh-CN" altLang="zh-CN" sz="1795" dirty="0">
              <a:latin typeface="Arial" panose="020B0604020202020204" pitchFamily="34" charset="0"/>
            </a:endParaRPr>
          </a:p>
        </p:txBody>
      </p:sp>
      <p:pic>
        <p:nvPicPr>
          <p:cNvPr id="24" name="图片 23" descr="附件：北京航空航天大学标志组合汇总(1)">
            <a:extLst>
              <a:ext uri="{FF2B5EF4-FFF2-40B4-BE49-F238E27FC236}">
                <a16:creationId xmlns:a16="http://schemas.microsoft.com/office/drawing/2014/main" id="{7B519883-2230-41DB-8163-13D343E64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3837" y="-62590"/>
            <a:ext cx="3401060" cy="906145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E9665616-3879-4480-9B6B-4D8BDAFC7896}"/>
              </a:ext>
            </a:extLst>
          </p:cNvPr>
          <p:cNvSpPr txBox="1"/>
          <p:nvPr/>
        </p:nvSpPr>
        <p:spPr>
          <a:xfrm>
            <a:off x="241394" y="39489"/>
            <a:ext cx="2265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</a:t>
            </a: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2102</TotalTime>
  <Words>1713</Words>
  <Application>Microsoft Office PowerPoint</Application>
  <PresentationFormat>宽屏</PresentationFormat>
  <Paragraphs>120</Paragraphs>
  <Slides>16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Kozuka Mincho Pro H</vt:lpstr>
      <vt:lpstr>汉仪菱心体简</vt:lpstr>
      <vt:lpstr>黑体</vt:lpstr>
      <vt:lpstr>Arial</vt:lpstr>
      <vt:lpstr>Calibri</vt:lpstr>
      <vt:lpstr>等线</vt:lpstr>
      <vt:lpstr>等线 Light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Doctor S</dc:creator>
  <cp:lastModifiedBy>姜 宇</cp:lastModifiedBy>
  <cp:revision>41</cp:revision>
  <dcterms:created xsi:type="dcterms:W3CDTF">2022-02-28T09:42:12Z</dcterms:created>
  <dcterms:modified xsi:type="dcterms:W3CDTF">2022-04-12T03:35:05Z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2052-3.9.4.6378</vt:lpwstr>
  </property>
  <property fmtid="{D5CDD505-2E9C-101B-9397-08002B2CF9AE}" pid="3" name="ICV">
    <vt:lpwstr>B703E72DF26145D1BFB31A5A779FF4FA</vt:lpwstr>
  </property>
</Properties>
</file>

<file path=docProps/thumbnail.jpeg>
</file>